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3.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4.xml" ContentType="application/vnd.openxmlformats-officedocument.theme+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theme/theme5.xml" ContentType="application/vnd.openxmlformats-officedocument.theme+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082" r:id="rId4"/>
    <p:sldMasterId id="2147484046" r:id="rId5"/>
    <p:sldMasterId id="2147484155" r:id="rId6"/>
    <p:sldMasterId id="2147484190" r:id="rId7"/>
    <p:sldMasterId id="2147484201" r:id="rId8"/>
    <p:sldMasterId id="2147484228" r:id="rId9"/>
  </p:sldMasterIdLst>
  <p:notesMasterIdLst>
    <p:notesMasterId r:id="rId53"/>
  </p:notesMasterIdLst>
  <p:handoutMasterIdLst>
    <p:handoutMasterId r:id="rId54"/>
  </p:handoutMasterIdLst>
  <p:sldIdLst>
    <p:sldId id="780" r:id="rId10"/>
    <p:sldId id="826" r:id="rId11"/>
    <p:sldId id="782" r:id="rId12"/>
    <p:sldId id="779" r:id="rId13"/>
    <p:sldId id="827" r:id="rId14"/>
    <p:sldId id="860" r:id="rId15"/>
    <p:sldId id="798" r:id="rId16"/>
    <p:sldId id="813" r:id="rId17"/>
    <p:sldId id="810" r:id="rId18"/>
    <p:sldId id="800" r:id="rId19"/>
    <p:sldId id="831" r:id="rId20"/>
    <p:sldId id="832" r:id="rId21"/>
    <p:sldId id="845" r:id="rId22"/>
    <p:sldId id="828" r:id="rId23"/>
    <p:sldId id="846" r:id="rId24"/>
    <p:sldId id="833" r:id="rId25"/>
    <p:sldId id="853" r:id="rId26"/>
    <p:sldId id="852" r:id="rId27"/>
    <p:sldId id="847" r:id="rId28"/>
    <p:sldId id="848" r:id="rId29"/>
    <p:sldId id="849" r:id="rId30"/>
    <p:sldId id="850" r:id="rId31"/>
    <p:sldId id="829" r:id="rId32"/>
    <p:sldId id="834" r:id="rId33"/>
    <p:sldId id="854" r:id="rId34"/>
    <p:sldId id="835" r:id="rId35"/>
    <p:sldId id="836" r:id="rId36"/>
    <p:sldId id="837" r:id="rId37"/>
    <p:sldId id="842" r:id="rId38"/>
    <p:sldId id="843" r:id="rId39"/>
    <p:sldId id="838" r:id="rId40"/>
    <p:sldId id="839" r:id="rId41"/>
    <p:sldId id="840" r:id="rId42"/>
    <p:sldId id="830" r:id="rId43"/>
    <p:sldId id="806" r:id="rId44"/>
    <p:sldId id="794" r:id="rId45"/>
    <p:sldId id="807" r:id="rId46"/>
    <p:sldId id="855" r:id="rId47"/>
    <p:sldId id="851" r:id="rId48"/>
    <p:sldId id="825" r:id="rId49"/>
    <p:sldId id="857" r:id="rId50"/>
    <p:sldId id="858" r:id="rId51"/>
    <p:sldId id="859" r:id="rId52"/>
  </p:sldIdLst>
  <p:sldSz cx="12188825" cy="6858000"/>
  <p:notesSz cx="6858000" cy="91440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42">
          <p15:clr>
            <a:srgbClr val="A4A3A4"/>
          </p15:clr>
        </p15:guide>
        <p15:guide id="2" orient="horz" pos="4176">
          <p15:clr>
            <a:srgbClr val="A4A3A4"/>
          </p15:clr>
        </p15:guide>
        <p15:guide id="3" orient="horz" pos="912">
          <p15:clr>
            <a:srgbClr val="A4A3A4"/>
          </p15:clr>
        </p15:guide>
        <p15:guide id="4" orient="horz" pos="1197">
          <p15:clr>
            <a:srgbClr val="A4A3A4"/>
          </p15:clr>
        </p15:guide>
        <p15:guide id="5" orient="horz" pos="1957">
          <p15:clr>
            <a:srgbClr val="A4A3A4"/>
          </p15:clr>
        </p15:guide>
        <p15:guide id="6" orient="horz" pos="2723">
          <p15:clr>
            <a:srgbClr val="A4A3A4"/>
          </p15:clr>
        </p15:guide>
        <p15:guide id="7" orient="horz" pos="2159">
          <p15:clr>
            <a:srgbClr val="A4A3A4"/>
          </p15:clr>
        </p15:guide>
        <p15:guide id="8" orient="horz" pos="3869">
          <p15:clr>
            <a:srgbClr val="A4A3A4"/>
          </p15:clr>
        </p15:guide>
        <p15:guide id="9" orient="horz" pos="3572">
          <p15:clr>
            <a:srgbClr val="A4A3A4"/>
          </p15:clr>
        </p15:guide>
        <p15:guide id="10" pos="128">
          <p15:clr>
            <a:srgbClr val="A4A3A4"/>
          </p15:clr>
        </p15:guide>
        <p15:guide id="11" pos="1767">
          <p15:clr>
            <a:srgbClr val="A4A3A4"/>
          </p15:clr>
        </p15:guide>
        <p15:guide id="12" pos="7548">
          <p15:clr>
            <a:srgbClr val="A4A3A4"/>
          </p15:clr>
        </p15:guide>
        <p15:guide id="13" pos="328">
          <p15:clr>
            <a:srgbClr val="A4A3A4"/>
          </p15:clr>
        </p15:guide>
        <p15:guide id="14" pos="7353">
          <p15:clr>
            <a:srgbClr val="A4A3A4"/>
          </p15:clr>
        </p15:guide>
        <p15:guide id="15" pos="613">
          <p15:clr>
            <a:srgbClr val="A4A3A4"/>
          </p15:clr>
        </p15:guide>
        <p15:guide id="16" pos="7062">
          <p15:clr>
            <a:srgbClr val="A4A3A4"/>
          </p15:clr>
        </p15:guide>
        <p15:guide id="17" pos="3837">
          <p15:clr>
            <a:srgbClr val="A4A3A4"/>
          </p15:clr>
        </p15:guide>
        <p15:guide id="18" pos="2216">
          <p15:clr>
            <a:srgbClr val="A4A3A4"/>
          </p15:clr>
        </p15:guide>
        <p15:guide id="19" pos="377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8EE"/>
    <a:srgbClr val="0072C6"/>
    <a:srgbClr val="2D82FF"/>
    <a:srgbClr val="0042AC"/>
    <a:srgbClr val="D2D2D2"/>
    <a:srgbClr val="969696"/>
    <a:srgbClr val="505050"/>
    <a:srgbClr val="00188F"/>
    <a:srgbClr val="EB3C00"/>
    <a:srgbClr val="68217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79747" autoAdjust="0"/>
  </p:normalViewPr>
  <p:slideViewPr>
    <p:cSldViewPr snapToGrid="0">
      <p:cViewPr varScale="1">
        <p:scale>
          <a:sx n="38" d="100"/>
          <a:sy n="38" d="100"/>
        </p:scale>
        <p:origin x="921" y="36"/>
      </p:cViewPr>
      <p:guideLst>
        <p:guide orient="horz" pos="142"/>
        <p:guide orient="horz" pos="4176"/>
        <p:guide orient="horz" pos="912"/>
        <p:guide orient="horz" pos="1197"/>
        <p:guide orient="horz" pos="1957"/>
        <p:guide orient="horz" pos="2723"/>
        <p:guide orient="horz" pos="2159"/>
        <p:guide orient="horz" pos="3869"/>
        <p:guide orient="horz" pos="3572"/>
        <p:guide pos="128"/>
        <p:guide pos="1767"/>
        <p:guide pos="7548"/>
        <p:guide pos="328"/>
        <p:guide pos="7353"/>
        <p:guide pos="613"/>
        <p:guide pos="7062"/>
        <p:guide pos="3837"/>
        <p:guide pos="2216"/>
        <p:guide pos="3771"/>
      </p:guideLst>
    </p:cSldViewPr>
  </p:slideViewPr>
  <p:notesTextViewPr>
    <p:cViewPr>
      <p:scale>
        <a:sx n="100" d="100"/>
        <a:sy n="100" d="100"/>
      </p:scale>
      <p:origin x="0" y="0"/>
    </p:cViewPr>
  </p:notesTextViewPr>
  <p:sorterViewPr>
    <p:cViewPr varScale="1">
      <p:scale>
        <a:sx n="1" d="1"/>
        <a:sy n="1" d="1"/>
      </p:scale>
      <p:origin x="0" y="-1392"/>
    </p:cViewPr>
  </p:sorterViewPr>
  <p:notesViewPr>
    <p:cSldViewPr snapToGrid="0" showGuides="1">
      <p:cViewPr varScale="1">
        <p:scale>
          <a:sx n="82" d="100"/>
          <a:sy n="82" d="100"/>
        </p:scale>
        <p:origin x="-3132"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39" Type="http://schemas.openxmlformats.org/officeDocument/2006/relationships/slide" Target="slides/slide30.xml"/><Relationship Id="rId21" Type="http://schemas.openxmlformats.org/officeDocument/2006/relationships/slide" Target="slides/slide12.xml"/><Relationship Id="rId34" Type="http://schemas.openxmlformats.org/officeDocument/2006/relationships/slide" Target="slides/slide25.xml"/><Relationship Id="rId42" Type="http://schemas.openxmlformats.org/officeDocument/2006/relationships/slide" Target="slides/slide33.xml"/><Relationship Id="rId47" Type="http://schemas.openxmlformats.org/officeDocument/2006/relationships/slide" Target="slides/slide38.xml"/><Relationship Id="rId50" Type="http://schemas.openxmlformats.org/officeDocument/2006/relationships/slide" Target="slides/slide41.xml"/><Relationship Id="rId55" Type="http://schemas.openxmlformats.org/officeDocument/2006/relationships/presProps" Target="presProps.xml"/><Relationship Id="rId7" Type="http://schemas.openxmlformats.org/officeDocument/2006/relationships/slideMaster" Target="slideMasters/slideMaster4.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slide" Target="slides/slide37.xml"/><Relationship Id="rId2" Type="http://schemas.openxmlformats.org/officeDocument/2006/relationships/customXml" Target="../customXml/item2.xml"/><Relationship Id="rId16" Type="http://schemas.openxmlformats.org/officeDocument/2006/relationships/slide" Target="slides/slide7.xml"/><Relationship Id="rId20" Type="http://schemas.openxmlformats.org/officeDocument/2006/relationships/slide" Target="slides/slide11.xml"/><Relationship Id="rId29" Type="http://schemas.openxmlformats.org/officeDocument/2006/relationships/slide" Target="slides/slide20.xml"/><Relationship Id="rId41" Type="http://schemas.openxmlformats.org/officeDocument/2006/relationships/slide" Target="slides/slide32.xml"/><Relationship Id="rId54"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slide" Target="slides/slide28.xml"/><Relationship Id="rId40" Type="http://schemas.openxmlformats.org/officeDocument/2006/relationships/slide" Target="slides/slide31.xml"/><Relationship Id="rId45" Type="http://schemas.openxmlformats.org/officeDocument/2006/relationships/slide" Target="slides/slide36.xml"/><Relationship Id="rId53" Type="http://schemas.openxmlformats.org/officeDocument/2006/relationships/notesMaster" Target="notesMasters/notesMaster1.xml"/><Relationship Id="rId58"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slide" Target="slides/slide40.xml"/><Relationship Id="rId57" Type="http://schemas.openxmlformats.org/officeDocument/2006/relationships/theme" Target="theme/theme1.xml"/><Relationship Id="rId10" Type="http://schemas.openxmlformats.org/officeDocument/2006/relationships/slide" Target="slides/slide1.xml"/><Relationship Id="rId19" Type="http://schemas.openxmlformats.org/officeDocument/2006/relationships/slide" Target="slides/slide10.xml"/><Relationship Id="rId31" Type="http://schemas.openxmlformats.org/officeDocument/2006/relationships/slide" Target="slides/slide22.xml"/><Relationship Id="rId44" Type="http://schemas.openxmlformats.org/officeDocument/2006/relationships/slide" Target="slides/slide35.xml"/><Relationship Id="rId52" Type="http://schemas.openxmlformats.org/officeDocument/2006/relationships/slide" Target="slides/slide43.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slide" Target="slides/slide34.xml"/><Relationship Id="rId48" Type="http://schemas.openxmlformats.org/officeDocument/2006/relationships/slide" Target="slides/slide39.xml"/><Relationship Id="rId56" Type="http://schemas.openxmlformats.org/officeDocument/2006/relationships/viewProps" Target="viewProps.xml"/><Relationship Id="rId8" Type="http://schemas.openxmlformats.org/officeDocument/2006/relationships/slideMaster" Target="slideMasters/slideMaster5.xml"/><Relationship Id="rId51" Type="http://schemas.openxmlformats.org/officeDocument/2006/relationships/slide" Target="slides/slide42.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smtClean="0"/>
              <a:t>Microsoft Office</a:t>
            </a:r>
            <a:endParaRPr lang="en-US" dirty="0"/>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E219B1A-AE41-483B-A766-69B9363DDA6A}" type="datetimeFigureOut">
              <a:rPr lang="en-US" smtClean="0"/>
              <a:t>10/7/2015</a:t>
            </a:fld>
            <a:endParaRPr lang="en-US"/>
          </a:p>
        </p:txBody>
      </p:sp>
      <p:sp>
        <p:nvSpPr>
          <p:cNvPr id="8" name="Footer Placeholder 7"/>
          <p:cNvSpPr>
            <a:spLocks noGrp="1"/>
          </p:cNvSpPr>
          <p:nvPr>
            <p:ph type="ftr" sz="quarter" idx="2"/>
          </p:nvPr>
        </p:nvSpPr>
        <p:spPr>
          <a:xfrm>
            <a:off x="0" y="8685212"/>
            <a:ext cx="5795010" cy="366191"/>
          </a:xfrm>
          <a:prstGeom prst="rect">
            <a:avLst/>
          </a:prstGeom>
        </p:spPr>
        <p:txBody>
          <a:bodyPr vert="horz" lIns="0" tIns="45720" rIns="91440" bIns="45720" rtlCol="0" anchor="b"/>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Microsoft, and Microsoft cannot guarantee the accuracy of any information provided after the date of this presentation.  MICROSOFT MAKES NO WARRANTIES, EXPRESS, IMPLIED OR STATUTORY, AS TO THE INFORMATION IN THIS PRESENTATION</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t>‹#›</a:t>
            </a:fld>
            <a:endParaRPr lang="en-US"/>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Slide Image Placeholder 8"/>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51B1278-D92B-4AF3-A9C1-71DD298190CE}" type="datetimeFigureOut">
              <a:rPr lang="en-US" smtClean="0"/>
              <a:t>10/7/2015</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vl1pPr>
          </a:lstStyle>
          <a:p>
            <a:fld id="{B4008EB6-D09E-4580-8CD6-DDB14511944F}" type="slidenum">
              <a:rPr lang="en-US" smtClean="0"/>
              <a:t>‹#›</a:t>
            </a:fld>
            <a:endParaRPr lang="en-US" dirty="0"/>
          </a:p>
        </p:txBody>
      </p:sp>
      <p:sp>
        <p:nvSpPr>
          <p:cNvPr id="14"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smtClean="0"/>
              <a:t>Microsoft Office</a:t>
            </a:r>
            <a:endParaRPr lang="en-US" dirty="0"/>
          </a:p>
        </p:txBody>
      </p:sp>
      <p:sp>
        <p:nvSpPr>
          <p:cNvPr id="15" name="Footer Placeholder 7"/>
          <p:cNvSpPr>
            <a:spLocks noGrp="1"/>
          </p:cNvSpPr>
          <p:nvPr>
            <p:ph type="ftr" sz="quarter" idx="4"/>
          </p:nvPr>
        </p:nvSpPr>
        <p:spPr>
          <a:xfrm>
            <a:off x="0" y="8685212"/>
            <a:ext cx="5795010" cy="366191"/>
          </a:xfrm>
          <a:prstGeom prst="rect">
            <a:avLst/>
          </a:prstGeom>
        </p:spPr>
        <p:txBody>
          <a:bodyPr vert="horz" lIns="0" tIns="45720" rIns="91440" bIns="45720" rtlCol="0" anchor="b"/>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Microsoft, and Microsoft cannot guarantee the accuracy of any information provided after the date of this presentation.  MICROSOFT MAKES NO WARRANTIES, EXPRESS, IMPLIED OR STATUTORY, AS TO THE INFORMATION IN THIS PRESENTATION</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3" rtl="0" eaLnBrk="1" latinLnBrk="0" hangingPunct="1">
      <a:lnSpc>
        <a:spcPct val="90000"/>
      </a:lnSpc>
      <a:spcAft>
        <a:spcPts val="333"/>
      </a:spcAft>
      <a:defRPr sz="900" kern="1200">
        <a:solidFill>
          <a:schemeClr val="tx1"/>
        </a:solidFill>
        <a:latin typeface="Segoe UI Light"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77827E0-75C2-4762-9602-52F8A16E59DD}"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11085603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configure an S2S high trust connection in an on-premise SharePoint farm, you must use Windows PowerShell</a:t>
            </a:r>
            <a:r>
              <a:rPr lang="en-US" baseline="0" dirty="0" smtClean="0"/>
              <a:t> and SharePoint 2013 </a:t>
            </a:r>
            <a:r>
              <a:rPr lang="en-US" baseline="0" dirty="0" err="1" smtClean="0"/>
              <a:t>cmdlet</a:t>
            </a:r>
            <a:r>
              <a:rPr lang="en-US" baseline="0" dirty="0" smtClean="0"/>
              <a:t> named New-</a:t>
            </a:r>
            <a:r>
              <a:rPr lang="en-US" baseline="0" dirty="0" err="1" smtClean="0"/>
              <a:t>SPTrustedSecurityTokenService</a:t>
            </a:r>
            <a:r>
              <a:rPr lang="en-US" baseline="0" dirty="0" smtClean="0"/>
              <a:t>. When you call the </a:t>
            </a:r>
            <a:r>
              <a:rPr lang="en-US" dirty="0" smtClean="0"/>
              <a:t>New-</a:t>
            </a:r>
            <a:r>
              <a:rPr lang="en-US" dirty="0" err="1" smtClean="0"/>
              <a:t>SPTrustedSecurityTokenService</a:t>
            </a:r>
            <a:r>
              <a:rPr lang="en-US" dirty="0" smtClean="0"/>
              <a:t> </a:t>
            </a:r>
            <a:r>
              <a:rPr lang="en-US" dirty="0" err="1" smtClean="0"/>
              <a:t>cmdlet</a:t>
            </a:r>
            <a:r>
              <a:rPr lang="en-US" dirty="0" smtClean="0"/>
              <a:t> </a:t>
            </a:r>
            <a:r>
              <a:rPr lang="en-US" dirty="0" err="1" smtClean="0"/>
              <a:t>ou</a:t>
            </a:r>
            <a:r>
              <a:rPr lang="en-US" dirty="0" smtClean="0"/>
              <a:t> </a:t>
            </a:r>
            <a:r>
              <a:rPr lang="en-US" dirty="0" err="1" smtClean="0"/>
              <a:t>mus</a:t>
            </a:r>
            <a:r>
              <a:rPr lang="en-US" dirty="0" smtClean="0"/>
              <a:t> pass it a string-based name and the URL to the metadata discovery endpoint for the app. SharePoint then uses the metadata in the JSON token returned from the metadata discovery endpoint to properly create the new STS configured with the correct public key.</a:t>
            </a:r>
          </a:p>
          <a:p>
            <a:endParaRPr lang="en-US" dirty="0" smtClean="0"/>
          </a:p>
          <a:p>
            <a:r>
              <a:rPr lang="en-US" dirty="0" smtClean="0"/>
              <a:t>After creating the S2S trust between the client app and the </a:t>
            </a:r>
            <a:r>
              <a:rPr lang="en-US" dirty="0" err="1" smtClean="0"/>
              <a:t>SHarePoint</a:t>
            </a:r>
            <a:r>
              <a:rPr lang="en-US" dirty="0" smtClean="0"/>
              <a:t> Web servers, it is then required to register one on more app principals using the Register-</a:t>
            </a:r>
            <a:r>
              <a:rPr lang="en-US" dirty="0" err="1" smtClean="0"/>
              <a:t>SPAppPrincipal</a:t>
            </a:r>
            <a:r>
              <a:rPr lang="en-US" dirty="0" smtClean="0"/>
              <a:t> </a:t>
            </a:r>
            <a:r>
              <a:rPr lang="en-US" dirty="0" err="1" smtClean="0"/>
              <a:t>cmdlet</a:t>
            </a:r>
            <a:r>
              <a:rPr lang="en-US" dirty="0" smtClean="0"/>
              <a:t>. Note that app principals are</a:t>
            </a:r>
            <a:r>
              <a:rPr lang="en-US" baseline="0" dirty="0" smtClean="0"/>
              <a:t> scoped to a tenancy. If all the sites in the on-premise local farm are running within the default tenancy, you can create a single farm-wide app principal.</a:t>
            </a:r>
          </a:p>
          <a:p>
            <a:endParaRPr lang="en-US" baseline="0" dirty="0" smtClean="0"/>
          </a:p>
          <a:p>
            <a:r>
              <a:rPr lang="en-US" baseline="0" dirty="0" smtClean="0"/>
              <a:t>Once you have create the app principal, you can then assign permissions to it using the Set-</a:t>
            </a:r>
            <a:r>
              <a:rPr lang="en-US" baseline="0" dirty="0" err="1" smtClean="0"/>
              <a:t>SPAppPrincipalPermission</a:t>
            </a:r>
            <a:r>
              <a:rPr lang="en-US" baseline="0" dirty="0" smtClean="0"/>
              <a:t> </a:t>
            </a:r>
            <a:r>
              <a:rPr lang="en-US" baseline="0" dirty="0" err="1" smtClean="0"/>
              <a:t>cmdlet</a:t>
            </a:r>
            <a:r>
              <a:rPr lang="en-US" baseline="0" dirty="0" smtClean="0"/>
              <a:t>.</a:t>
            </a:r>
            <a:endParaRPr lang="en-US" dirty="0" smtClean="0"/>
          </a:p>
          <a:p>
            <a:endParaRPr lang="en-US" dirty="0"/>
          </a:p>
        </p:txBody>
      </p:sp>
    </p:spTree>
    <p:extLst>
      <p:ext uri="{BB962C8B-B14F-4D97-AF65-F5344CB8AC3E}">
        <p14:creationId xmlns:p14="http://schemas.microsoft.com/office/powerpoint/2010/main" val="11537213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Azure Active Directory is a comprehensive identity and access management cloud solution. It combines core directory services, advanced identity governance, security, and application access management. Azure AD also offers developers an identity management platform to deliver access control to their applications, based on centralized policy and rules.</a:t>
            </a:r>
            <a:endParaRPr lang="en-US" dirty="0"/>
          </a:p>
        </p:txBody>
      </p:sp>
      <p:sp>
        <p:nvSpPr>
          <p:cNvPr id="4" name="Date Placeholder 3"/>
          <p:cNvSpPr>
            <a:spLocks noGrp="1"/>
          </p:cNvSpPr>
          <p:nvPr>
            <p:ph type="dt" idx="10"/>
          </p:nvPr>
        </p:nvSpPr>
        <p:spPr/>
        <p:txBody>
          <a:bodyPr/>
          <a:lstStyle/>
          <a:p>
            <a:fld id="{CA454356-7988-4E39-B534-EC35F7CCC11C}" type="datetime1">
              <a:rPr lang="en-US" smtClean="0"/>
              <a:t>10/7/2015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35</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7757828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Windows Azure Access Control Service (ACS) is a Windows cloud-based service that provides an easy way of authenticating and authorizing users to gain access to web applications and services while allowing the features of authentication and authorization to be factored out of the application code. This facilitates application development while at the same time providing users the benefit of being able to log into multiple applications with a reduced number of authentications, and in some cases only one authentication. </a:t>
            </a:r>
            <a:endParaRPr lang="en-US" dirty="0"/>
          </a:p>
        </p:txBody>
      </p:sp>
      <p:sp>
        <p:nvSpPr>
          <p:cNvPr id="4" name="Date Placeholder 3"/>
          <p:cNvSpPr>
            <a:spLocks noGrp="1"/>
          </p:cNvSpPr>
          <p:nvPr>
            <p:ph type="dt" idx="10"/>
          </p:nvPr>
        </p:nvSpPr>
        <p:spPr/>
        <p:txBody>
          <a:bodyPr/>
          <a:lstStyle/>
          <a:p>
            <a:fld id="{8C3D3F17-9065-4B2A-80EA-09A3A0159250}" type="datetime1">
              <a:rPr lang="en-US" smtClean="0"/>
              <a:t>10/7/2015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37</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7311461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900" kern="1200" dirty="0" smtClean="0">
                <a:solidFill>
                  <a:schemeClr val="tx1"/>
                </a:solidFill>
                <a:effectLst/>
                <a:latin typeface="Segoe UI Light" pitchFamily="34" charset="0"/>
                <a:ea typeface="+mn-ea"/>
                <a:cs typeface="+mn-cs"/>
              </a:rPr>
              <a:t>What new APIs are available, in preview, in the Office 365 Platform</a:t>
            </a:r>
          </a:p>
          <a:p>
            <a:pPr lvl="0"/>
            <a:r>
              <a:rPr lang="en-US" sz="900" kern="1200" dirty="0" smtClean="0">
                <a:solidFill>
                  <a:schemeClr val="tx1"/>
                </a:solidFill>
                <a:effectLst/>
                <a:latin typeface="Segoe UI Light" pitchFamily="34" charset="0"/>
                <a:ea typeface="+mn-ea"/>
                <a:cs typeface="+mn-cs"/>
              </a:rPr>
              <a:t>How to use these API’s in your platform of choice</a:t>
            </a:r>
          </a:p>
          <a:p>
            <a:pPr lvl="0"/>
            <a:r>
              <a:rPr lang="en-US" sz="900" kern="1200" dirty="0" smtClean="0">
                <a:solidFill>
                  <a:schemeClr val="tx1"/>
                </a:solidFill>
                <a:effectLst/>
                <a:latin typeface="Segoe UI Light" pitchFamily="34" charset="0"/>
                <a:ea typeface="+mn-ea"/>
                <a:cs typeface="+mn-cs"/>
              </a:rPr>
              <a:t>Some sample business scenarios for leveraging these API’s</a:t>
            </a:r>
          </a:p>
          <a:p>
            <a:r>
              <a:rPr lang="en-US" sz="900" kern="1200" cap="all" dirty="0" smtClean="0">
                <a:solidFill>
                  <a:schemeClr val="tx1"/>
                </a:solidFill>
                <a:effectLst/>
                <a:latin typeface="Segoe UI Light" pitchFamily="34" charset="0"/>
                <a:ea typeface="+mn-ea"/>
                <a:cs typeface="+mn-cs"/>
              </a:rPr>
              <a:t>Level:</a:t>
            </a:r>
            <a:r>
              <a:rPr lang="en-US" sz="900" kern="1200" dirty="0" smtClean="0">
                <a:solidFill>
                  <a:schemeClr val="tx1"/>
                </a:solidFill>
                <a:effectLst/>
                <a:latin typeface="Segoe UI Light" pitchFamily="34" charset="0"/>
                <a:ea typeface="+mn-ea"/>
                <a:cs typeface="+mn-cs"/>
              </a:rPr>
              <a:t> Intermediate</a:t>
            </a:r>
          </a:p>
          <a:p>
            <a:r>
              <a:rPr lang="en-US" sz="900" kern="1200" cap="all" dirty="0" smtClean="0">
                <a:solidFill>
                  <a:schemeClr val="tx1"/>
                </a:solidFill>
                <a:effectLst/>
                <a:latin typeface="Segoe UI Light" pitchFamily="34" charset="0"/>
                <a:ea typeface="+mn-ea"/>
                <a:cs typeface="+mn-cs"/>
              </a:rPr>
              <a:t>Audience:</a:t>
            </a:r>
            <a:r>
              <a:rPr lang="en-US" sz="900" kern="1200" dirty="0" smtClean="0">
                <a:solidFill>
                  <a:schemeClr val="tx1"/>
                </a:solidFill>
                <a:effectLst/>
                <a:latin typeface="Segoe UI Light" pitchFamily="34" charset="0"/>
                <a:ea typeface="+mn-ea"/>
                <a:cs typeface="+mn-cs"/>
              </a:rPr>
              <a:t> Developer Essentials</a:t>
            </a:r>
          </a:p>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t>10/7/2015</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40</a:t>
            </a:fld>
            <a:endParaRPr lang="en-US" dirty="0"/>
          </a:p>
        </p:txBody>
      </p:sp>
      <p:sp>
        <p:nvSpPr>
          <p:cNvPr id="7" name="Header Placeholder 6"/>
          <p:cNvSpPr>
            <a:spLocks noGrp="1"/>
          </p:cNvSpPr>
          <p:nvPr>
            <p:ph type="hdr" sz="quarter" idx="13"/>
          </p:nvPr>
        </p:nvSpPr>
        <p:spPr/>
        <p:txBody>
          <a:bodyPr/>
          <a:lstStyle/>
          <a:p>
            <a:r>
              <a:rPr lang="en-US" smtClean="0"/>
              <a:t>Build 2014</a:t>
            </a:r>
            <a:endParaRPr lang="en-US" dirty="0"/>
          </a:p>
        </p:txBody>
      </p:sp>
    </p:spTree>
    <p:extLst>
      <p:ext uri="{BB962C8B-B14F-4D97-AF65-F5344CB8AC3E}">
        <p14:creationId xmlns:p14="http://schemas.microsoft.com/office/powerpoint/2010/main" val="23505197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B9C3C9DC-C0A3-4640-9A7A-3DC41095AE2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686143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B9C3C9DC-C0A3-4640-9A7A-3DC41095AE2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387295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900" kern="1200" dirty="0" smtClean="0">
                <a:solidFill>
                  <a:schemeClr val="tx1"/>
                </a:solidFill>
                <a:effectLst/>
                <a:latin typeface="Segoe UI Light" pitchFamily="34" charset="0"/>
                <a:ea typeface="+mn-ea"/>
                <a:cs typeface="+mn-cs"/>
              </a:rPr>
              <a:t>What new APIs are available, in preview, in the Office 365 Platform</a:t>
            </a:r>
          </a:p>
          <a:p>
            <a:pPr lvl="0"/>
            <a:r>
              <a:rPr lang="en-US" sz="900" kern="1200" dirty="0" smtClean="0">
                <a:solidFill>
                  <a:schemeClr val="tx1"/>
                </a:solidFill>
                <a:effectLst/>
                <a:latin typeface="Segoe UI Light" pitchFamily="34" charset="0"/>
                <a:ea typeface="+mn-ea"/>
                <a:cs typeface="+mn-cs"/>
              </a:rPr>
              <a:t>How to use these API’s in your platform of choice</a:t>
            </a:r>
          </a:p>
          <a:p>
            <a:pPr lvl="0"/>
            <a:r>
              <a:rPr lang="en-US" sz="900" kern="1200" dirty="0" smtClean="0">
                <a:solidFill>
                  <a:schemeClr val="tx1"/>
                </a:solidFill>
                <a:effectLst/>
                <a:latin typeface="Segoe UI Light" pitchFamily="34" charset="0"/>
                <a:ea typeface="+mn-ea"/>
                <a:cs typeface="+mn-cs"/>
              </a:rPr>
              <a:t>Some sample business scenarios for leveraging these API’s</a:t>
            </a:r>
          </a:p>
          <a:p>
            <a:r>
              <a:rPr lang="en-US" sz="900" kern="1200" cap="all" dirty="0" smtClean="0">
                <a:solidFill>
                  <a:schemeClr val="tx1"/>
                </a:solidFill>
                <a:effectLst/>
                <a:latin typeface="Segoe UI Light" pitchFamily="34" charset="0"/>
                <a:ea typeface="+mn-ea"/>
                <a:cs typeface="+mn-cs"/>
              </a:rPr>
              <a:t>Level:</a:t>
            </a:r>
            <a:r>
              <a:rPr lang="en-US" sz="900" kern="1200" dirty="0" smtClean="0">
                <a:solidFill>
                  <a:schemeClr val="tx1"/>
                </a:solidFill>
                <a:effectLst/>
                <a:latin typeface="Segoe UI Light" pitchFamily="34" charset="0"/>
                <a:ea typeface="+mn-ea"/>
                <a:cs typeface="+mn-cs"/>
              </a:rPr>
              <a:t> Intermediate</a:t>
            </a:r>
          </a:p>
          <a:p>
            <a:r>
              <a:rPr lang="en-US" sz="900" kern="1200" cap="all" dirty="0" smtClean="0">
                <a:solidFill>
                  <a:schemeClr val="tx1"/>
                </a:solidFill>
                <a:effectLst/>
                <a:latin typeface="Segoe UI Light" pitchFamily="34" charset="0"/>
                <a:ea typeface="+mn-ea"/>
                <a:cs typeface="+mn-cs"/>
              </a:rPr>
              <a:t>Audience:</a:t>
            </a:r>
            <a:r>
              <a:rPr lang="en-US" sz="900" kern="1200" dirty="0" smtClean="0">
                <a:solidFill>
                  <a:schemeClr val="tx1"/>
                </a:solidFill>
                <a:effectLst/>
                <a:latin typeface="Segoe UI Light" pitchFamily="34" charset="0"/>
                <a:ea typeface="+mn-ea"/>
                <a:cs typeface="+mn-cs"/>
              </a:rPr>
              <a:t> Developer Essentials</a:t>
            </a:r>
          </a:p>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t>10/7/2015</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4</a:t>
            </a:fld>
            <a:endParaRPr lang="en-US" dirty="0"/>
          </a:p>
        </p:txBody>
      </p:sp>
      <p:sp>
        <p:nvSpPr>
          <p:cNvPr id="7" name="Header Placeholder 6"/>
          <p:cNvSpPr>
            <a:spLocks noGrp="1"/>
          </p:cNvSpPr>
          <p:nvPr>
            <p:ph type="hdr" sz="quarter" idx="13"/>
          </p:nvPr>
        </p:nvSpPr>
        <p:spPr/>
        <p:txBody>
          <a:bodyPr/>
          <a:lstStyle/>
          <a:p>
            <a:r>
              <a:rPr lang="en-US" smtClean="0"/>
              <a:t>Build 2014</a:t>
            </a:r>
            <a:endParaRPr lang="en-US" dirty="0"/>
          </a:p>
        </p:txBody>
      </p:sp>
    </p:spTree>
    <p:extLst>
      <p:ext uri="{BB962C8B-B14F-4D97-AF65-F5344CB8AC3E}">
        <p14:creationId xmlns:p14="http://schemas.microsoft.com/office/powerpoint/2010/main" val="28294986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B9C3C9DC-C0A3-4640-9A7A-3DC41095AE2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031670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35A2105E-80AA-4B38-BA9C-D7E35197D8BA}" type="datetime1">
              <a:rPr lang="en-US" smtClean="0"/>
              <a:t>10/7/2015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7</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2897074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effectLst/>
              </a:rPr>
              <a:t>An SharePoint 2013 Developer Site makes it easier to get set up and start creating, testing, and deploying your apps for Office and SharePoint more quickly. Office 365 enterprise (E3 or E4) subscriptions include a site template you can use to create a Developer Site.</a:t>
            </a:r>
            <a:endParaRPr lang="en-US" dirty="0"/>
          </a:p>
        </p:txBody>
      </p:sp>
      <p:sp>
        <p:nvSpPr>
          <p:cNvPr id="4" name="Date Placeholder 3"/>
          <p:cNvSpPr>
            <a:spLocks noGrp="1"/>
          </p:cNvSpPr>
          <p:nvPr>
            <p:ph type="dt" idx="10"/>
          </p:nvPr>
        </p:nvSpPr>
        <p:spPr/>
        <p:txBody>
          <a:bodyPr/>
          <a:lstStyle/>
          <a:p>
            <a:fld id="{4692986F-2699-409F-8A21-4F1A3E24BE62}" type="datetime1">
              <a:rPr lang="en-US" smtClean="0"/>
              <a:t>10/7/2015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8</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8813243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5000" lnSpcReduction="20000"/>
          </a:bodyPr>
          <a:lstStyle/>
          <a:p>
            <a:r>
              <a:rPr lang="en-US" noProof="0" dirty="0" smtClean="0"/>
              <a:t>The </a:t>
            </a:r>
            <a:r>
              <a:rPr lang="en-US" b="1" noProof="0" dirty="0" smtClean="0"/>
              <a:t>App Management Service</a:t>
            </a:r>
            <a:r>
              <a:rPr lang="en-US" noProof="0" dirty="0" smtClean="0"/>
              <a:t> is what manages the installation of apps. Any</a:t>
            </a:r>
            <a:r>
              <a:rPr lang="en-US" baseline="0" noProof="0" dirty="0" smtClean="0"/>
              <a:t> time an app is installed, SharePoint calls to the </a:t>
            </a:r>
            <a:r>
              <a:rPr lang="en-US" noProof="0" dirty="0" smtClean="0"/>
              <a:t>App Management Service which updates</a:t>
            </a:r>
            <a:r>
              <a:rPr lang="en-US" baseline="0" noProof="0" dirty="0" smtClean="0"/>
              <a:t> its database with </a:t>
            </a:r>
            <a:r>
              <a:rPr lang="en-US" noProof="0" dirty="0" smtClean="0"/>
              <a:t>metadata for the app</a:t>
            </a:r>
            <a:r>
              <a:rPr lang="en-US" baseline="0" noProof="0" dirty="0" smtClean="0"/>
              <a:t> to track various aspects of the app such as the app’s start page URL and security information for app authentication.</a:t>
            </a:r>
            <a:endParaRPr lang="en-US" noProof="0" dirty="0" smtClean="0"/>
          </a:p>
          <a:p>
            <a:endParaRPr lang="en-US" noProof="0" dirty="0" smtClean="0"/>
          </a:p>
          <a:p>
            <a:r>
              <a:rPr lang="en-US" noProof="0" dirty="0" smtClean="0"/>
              <a:t>The </a:t>
            </a:r>
            <a:r>
              <a:rPr lang="en-US" b="1" noProof="0" dirty="0" smtClean="0"/>
              <a:t>Site Subscription Management Service</a:t>
            </a:r>
            <a:r>
              <a:rPr lang="en-US" noProof="0" dirty="0" smtClean="0"/>
              <a:t> is used by the SharePoint host environment to track tenancies.</a:t>
            </a:r>
            <a:r>
              <a:rPr lang="en-US" baseline="0" noProof="0" dirty="0" smtClean="0"/>
              <a:t> In the Office 365 environment, each customer is assigned its own tenancy. However, in on-premises farms the vast majority of SharePoint customers do not manage their site collections using tenancies. However, an on-premises farm still requires the Site Subscription Manage Service to be created. You can create an instance of the Site Subscription Manage Service in an on-premises farm using the following PowerShell script. Simply creating the service will create a single farm-wide default tenancy which meets the requirements for installing and running SharePoint apps. Note that the script shown here is also available in the Demo folder for this module under the name of </a:t>
            </a:r>
            <a:r>
              <a:rPr lang="en-US" b="1" baseline="0" noProof="0" dirty="0" smtClean="0"/>
              <a:t>CreateSubscriptionSettingsService.ps1</a:t>
            </a:r>
            <a:r>
              <a:rPr lang="en-US" baseline="0" noProof="0" dirty="0" smtClean="0"/>
              <a:t> if you want to open it up and examine it.</a:t>
            </a:r>
          </a:p>
          <a:p>
            <a:endParaRPr lang="en-US" sz="1000" baseline="0" noProof="0" dirty="0" smtClean="0">
              <a:latin typeface="Lucida Console" panose="020B0609040504020204" pitchFamily="49" charset="0"/>
            </a:endParaRPr>
          </a:p>
          <a:p>
            <a:r>
              <a:rPr lang="en-US" sz="700" b="0" noProof="0" dirty="0" smtClean="0">
                <a:latin typeface="Lucida Console" panose="020B0609040504020204" pitchFamily="49" charset="0"/>
              </a:rPr>
              <a:t># load in SharePoint snap-in</a:t>
            </a:r>
          </a:p>
          <a:p>
            <a:r>
              <a:rPr lang="en-US" sz="700" b="1" noProof="0" dirty="0" smtClean="0">
                <a:latin typeface="Lucida Console" panose="020B0609040504020204" pitchFamily="49" charset="0"/>
              </a:rPr>
              <a:t>Add-</a:t>
            </a:r>
            <a:r>
              <a:rPr lang="en-US" sz="700" b="1" noProof="0" dirty="0" err="1" smtClean="0">
                <a:latin typeface="Lucida Console" panose="020B0609040504020204" pitchFamily="49" charset="0"/>
              </a:rPr>
              <a:t>PSSnapin</a:t>
            </a:r>
            <a:r>
              <a:rPr lang="en-US" sz="700" b="1" noProof="0" dirty="0" smtClean="0">
                <a:latin typeface="Lucida Console" panose="020B0609040504020204" pitchFamily="49" charset="0"/>
              </a:rPr>
              <a:t> </a:t>
            </a:r>
            <a:r>
              <a:rPr lang="en-US" sz="700" b="1" noProof="0" dirty="0" err="1" smtClean="0">
                <a:latin typeface="Lucida Console" panose="020B0609040504020204" pitchFamily="49" charset="0"/>
              </a:rPr>
              <a:t>Microsoft.SharePoint.PowerShell</a:t>
            </a:r>
            <a:r>
              <a:rPr lang="en-US" sz="700" b="1" noProof="0" dirty="0" smtClean="0">
                <a:latin typeface="Lucida Console" panose="020B0609040504020204" pitchFamily="49" charset="0"/>
              </a:rPr>
              <a:t> -</a:t>
            </a:r>
            <a:r>
              <a:rPr lang="en-US" sz="700" b="1" noProof="0" dirty="0" err="1" smtClean="0">
                <a:latin typeface="Lucida Console" panose="020B0609040504020204" pitchFamily="49" charset="0"/>
              </a:rPr>
              <a:t>WarningAction</a:t>
            </a:r>
            <a:r>
              <a:rPr lang="en-US" sz="700" b="1" noProof="0" dirty="0" smtClean="0">
                <a:latin typeface="Lucida Console" panose="020B0609040504020204" pitchFamily="49" charset="0"/>
              </a:rPr>
              <a:t> </a:t>
            </a:r>
            <a:r>
              <a:rPr lang="en-US" sz="700" b="1" noProof="0" dirty="0" err="1" smtClean="0">
                <a:latin typeface="Lucida Console" panose="020B0609040504020204" pitchFamily="49" charset="0"/>
              </a:rPr>
              <a:t>SilentlyContinue</a:t>
            </a:r>
            <a:endParaRPr lang="en-US" sz="700" b="1" noProof="0" dirty="0" smtClean="0">
              <a:latin typeface="Lucida Console" panose="020B0609040504020204" pitchFamily="49" charset="0"/>
            </a:endParaRPr>
          </a:p>
          <a:p>
            <a:endParaRPr lang="en-US" sz="700" b="1" noProof="0" dirty="0" smtClean="0">
              <a:latin typeface="Lucida Console" panose="020B0609040504020204" pitchFamily="49" charset="0"/>
            </a:endParaRPr>
          </a:p>
          <a:p>
            <a:r>
              <a:rPr lang="en-US" sz="700" b="0" noProof="0" dirty="0" smtClean="0">
                <a:latin typeface="Lucida Console" panose="020B0609040504020204" pitchFamily="49" charset="0"/>
              </a:rPr>
              <a:t># assign root domain name to configure URL used to access app webs</a:t>
            </a:r>
          </a:p>
          <a:p>
            <a:r>
              <a:rPr lang="en-US" sz="700" b="1" noProof="0" dirty="0" smtClean="0">
                <a:latin typeface="Lucida Console" panose="020B0609040504020204" pitchFamily="49" charset="0"/>
              </a:rPr>
              <a:t>Set-</a:t>
            </a:r>
            <a:r>
              <a:rPr lang="en-US" sz="700" b="1" noProof="0" dirty="0" err="1" smtClean="0">
                <a:latin typeface="Lucida Console" panose="020B0609040504020204" pitchFamily="49" charset="0"/>
              </a:rPr>
              <a:t>SPAppDomain</a:t>
            </a:r>
            <a:r>
              <a:rPr lang="en-US" sz="700" b="1" noProof="0" dirty="0" smtClean="0">
                <a:latin typeface="Lucida Console" panose="020B0609040504020204" pitchFamily="49" charset="0"/>
              </a:rPr>
              <a:t> "apps.wingtip.com" –confirm:$false </a:t>
            </a:r>
          </a:p>
          <a:p>
            <a:endParaRPr lang="en-US" sz="700" b="1" noProof="0" dirty="0" smtClean="0">
              <a:latin typeface="Lucida Console" panose="020B0609040504020204" pitchFamily="49" charset="0"/>
            </a:endParaRPr>
          </a:p>
          <a:p>
            <a:r>
              <a:rPr lang="en-US" sz="700" b="1" noProof="0" dirty="0" smtClean="0">
                <a:latin typeface="Lucida Console" panose="020B0609040504020204" pitchFamily="49" charset="0"/>
              </a:rPr>
              <a:t>$</a:t>
            </a:r>
            <a:r>
              <a:rPr lang="en-US" sz="700" b="1" noProof="0" dirty="0" err="1" smtClean="0">
                <a:latin typeface="Lucida Console" panose="020B0609040504020204" pitchFamily="49" charset="0"/>
              </a:rPr>
              <a:t>subscriptionSettingsService</a:t>
            </a:r>
            <a:r>
              <a:rPr lang="en-US" sz="700" b="1" noProof="0" dirty="0" smtClean="0">
                <a:latin typeface="Lucida Console" panose="020B0609040504020204" pitchFamily="49" charset="0"/>
              </a:rPr>
              <a:t> = Get-</a:t>
            </a:r>
            <a:r>
              <a:rPr lang="en-US" sz="700" b="1" noProof="0" dirty="0" err="1" smtClean="0">
                <a:latin typeface="Lucida Console" panose="020B0609040504020204" pitchFamily="49" charset="0"/>
              </a:rPr>
              <a:t>SPServiceInstance</a:t>
            </a:r>
            <a:r>
              <a:rPr lang="en-US" sz="700" b="1" noProof="0" dirty="0" smtClean="0">
                <a:latin typeface="Lucida Console" panose="020B0609040504020204" pitchFamily="49" charset="0"/>
              </a:rPr>
              <a:t> | </a:t>
            </a:r>
          </a:p>
          <a:p>
            <a:r>
              <a:rPr lang="en-US" sz="700" b="1" noProof="0" dirty="0" smtClean="0">
                <a:latin typeface="Lucida Console" panose="020B0609040504020204" pitchFamily="49" charset="0"/>
              </a:rPr>
              <a:t> </a:t>
            </a:r>
            <a:r>
              <a:rPr lang="en-US" sz="700" b="1" baseline="0" noProof="0" dirty="0" smtClean="0">
                <a:latin typeface="Lucida Console" panose="020B0609040504020204" pitchFamily="49" charset="0"/>
              </a:rPr>
              <a:t>  </a:t>
            </a:r>
            <a:r>
              <a:rPr lang="en-US" sz="700" b="1" noProof="0" dirty="0" smtClean="0">
                <a:latin typeface="Lucida Console" panose="020B0609040504020204" pitchFamily="49" charset="0"/>
              </a:rPr>
              <a:t>where {$_.</a:t>
            </a:r>
            <a:r>
              <a:rPr lang="en-US" sz="700" b="1" noProof="0" dirty="0" err="1" smtClean="0">
                <a:latin typeface="Lucida Console" panose="020B0609040504020204" pitchFamily="49" charset="0"/>
              </a:rPr>
              <a:t>TypeName</a:t>
            </a:r>
            <a:r>
              <a:rPr lang="en-US" sz="700" b="1" noProof="0" dirty="0" smtClean="0">
                <a:latin typeface="Lucida Console" panose="020B0609040504020204" pitchFamily="49" charset="0"/>
              </a:rPr>
              <a:t> -like "Microsoft SharePoint Foundation Subscription Settings Service"}</a:t>
            </a:r>
          </a:p>
          <a:p>
            <a:endParaRPr lang="en-US" sz="700" b="1" noProof="0" dirty="0" smtClean="0">
              <a:latin typeface="Lucida Console" panose="020B0609040504020204" pitchFamily="49" charset="0"/>
            </a:endParaRPr>
          </a:p>
          <a:p>
            <a:r>
              <a:rPr lang="en-US" sz="700" b="1" noProof="0" dirty="0" smtClean="0">
                <a:latin typeface="Lucida Console" panose="020B0609040504020204" pitchFamily="49" charset="0"/>
              </a:rPr>
              <a:t>if($</a:t>
            </a:r>
            <a:r>
              <a:rPr lang="en-US" sz="700" b="1" noProof="0" dirty="0" err="1" smtClean="0">
                <a:latin typeface="Lucida Console" panose="020B0609040504020204" pitchFamily="49" charset="0"/>
              </a:rPr>
              <a:t>subscriptionSettingsService.Status</a:t>
            </a:r>
            <a:r>
              <a:rPr lang="en-US" sz="700" b="1" noProof="0" dirty="0" smtClean="0">
                <a:latin typeface="Lucida Console" panose="020B0609040504020204" pitchFamily="49" charset="0"/>
              </a:rPr>
              <a:t> -ne "Online") { </a:t>
            </a:r>
          </a:p>
          <a:p>
            <a:r>
              <a:rPr lang="en-US" sz="700" b="1" noProof="0" dirty="0" smtClean="0">
                <a:latin typeface="Lucida Console" panose="020B0609040504020204" pitchFamily="49" charset="0"/>
              </a:rPr>
              <a:t>    Write-Host "Starting Subscription Settings Service" </a:t>
            </a:r>
          </a:p>
          <a:p>
            <a:r>
              <a:rPr lang="en-US" sz="700" b="1" noProof="0" dirty="0" smtClean="0">
                <a:latin typeface="Lucida Console" panose="020B0609040504020204" pitchFamily="49" charset="0"/>
              </a:rPr>
              <a:t>    Start-</a:t>
            </a:r>
            <a:r>
              <a:rPr lang="en-US" sz="700" b="1" noProof="0" dirty="0" err="1" smtClean="0">
                <a:latin typeface="Lucida Console" panose="020B0609040504020204" pitchFamily="49" charset="0"/>
              </a:rPr>
              <a:t>SPServiceInstance</a:t>
            </a:r>
            <a:r>
              <a:rPr lang="en-US" sz="700" b="1" noProof="0" dirty="0" smtClean="0">
                <a:latin typeface="Lucida Console" panose="020B0609040504020204" pitchFamily="49" charset="0"/>
              </a:rPr>
              <a:t> $</a:t>
            </a:r>
            <a:r>
              <a:rPr lang="en-US" sz="700" b="1" noProof="0" dirty="0" err="1" smtClean="0">
                <a:latin typeface="Lucida Console" panose="020B0609040504020204" pitchFamily="49" charset="0"/>
              </a:rPr>
              <a:t>subscriptionSettingsService</a:t>
            </a:r>
            <a:r>
              <a:rPr lang="en-US" sz="700" b="1" noProof="0" dirty="0" smtClean="0">
                <a:latin typeface="Lucida Console" panose="020B0609040504020204" pitchFamily="49" charset="0"/>
              </a:rPr>
              <a:t> | Out-Null</a:t>
            </a:r>
          </a:p>
          <a:p>
            <a:r>
              <a:rPr lang="en-US" sz="700" b="1" noProof="0" dirty="0" smtClean="0">
                <a:latin typeface="Lucida Console" panose="020B0609040504020204" pitchFamily="49" charset="0"/>
              </a:rPr>
              <a:t>} </a:t>
            </a:r>
          </a:p>
          <a:p>
            <a:endParaRPr lang="en-US" sz="700" b="1" noProof="0" dirty="0" smtClean="0">
              <a:latin typeface="Lucida Console" panose="020B0609040504020204" pitchFamily="49" charset="0"/>
            </a:endParaRPr>
          </a:p>
          <a:p>
            <a:r>
              <a:rPr lang="en-US" sz="700" b="0" noProof="0" dirty="0" smtClean="0">
                <a:latin typeface="Lucida Console" panose="020B0609040504020204" pitchFamily="49" charset="0"/>
              </a:rPr>
              <a:t># wait for subscription service to start</a:t>
            </a:r>
          </a:p>
          <a:p>
            <a:r>
              <a:rPr lang="en-US" sz="700" b="1" noProof="0" dirty="0" smtClean="0">
                <a:latin typeface="Lucida Console" panose="020B0609040504020204" pitchFamily="49" charset="0"/>
              </a:rPr>
              <a:t>while ($</a:t>
            </a:r>
            <a:r>
              <a:rPr lang="en-US" sz="700" b="1" noProof="0" dirty="0" err="1" smtClean="0">
                <a:latin typeface="Lucida Console" panose="020B0609040504020204" pitchFamily="49" charset="0"/>
              </a:rPr>
              <a:t>service.Status</a:t>
            </a:r>
            <a:r>
              <a:rPr lang="en-US" sz="700" b="1" noProof="0" dirty="0" smtClean="0">
                <a:latin typeface="Lucida Console" panose="020B0609040504020204" pitchFamily="49" charset="0"/>
              </a:rPr>
              <a:t> -ne "Online") {</a:t>
            </a:r>
          </a:p>
          <a:p>
            <a:r>
              <a:rPr lang="en-US" sz="700" b="1" noProof="0" dirty="0" smtClean="0">
                <a:latin typeface="Lucida Console" panose="020B0609040504020204" pitchFamily="49" charset="0"/>
              </a:rPr>
              <a:t>    # delay 5 seconds then check to see if service has started   sleep 5</a:t>
            </a:r>
          </a:p>
          <a:p>
            <a:r>
              <a:rPr lang="en-US" sz="700" b="1" noProof="0" dirty="0" smtClean="0">
                <a:latin typeface="Lucida Console" panose="020B0609040504020204" pitchFamily="49" charset="0"/>
              </a:rPr>
              <a:t>    $service = Get-</a:t>
            </a:r>
            <a:r>
              <a:rPr lang="en-US" sz="700" b="1" noProof="0" dirty="0" err="1" smtClean="0">
                <a:latin typeface="Lucida Console" panose="020B0609040504020204" pitchFamily="49" charset="0"/>
              </a:rPr>
              <a:t>SPServiceInstance</a:t>
            </a:r>
            <a:r>
              <a:rPr lang="en-US" sz="700" b="1" noProof="0" dirty="0" smtClean="0">
                <a:latin typeface="Lucida Console" panose="020B0609040504020204" pitchFamily="49" charset="0"/>
              </a:rPr>
              <a:t> | </a:t>
            </a:r>
          </a:p>
          <a:p>
            <a:r>
              <a:rPr lang="en-US" sz="700" b="1" noProof="0" dirty="0" smtClean="0">
                <a:latin typeface="Lucida Console" panose="020B0609040504020204" pitchFamily="49" charset="0"/>
              </a:rPr>
              <a:t>                     where {$_.</a:t>
            </a:r>
            <a:r>
              <a:rPr lang="en-US" sz="700" b="1" noProof="0" dirty="0" err="1" smtClean="0">
                <a:latin typeface="Lucida Console" panose="020B0609040504020204" pitchFamily="49" charset="0"/>
              </a:rPr>
              <a:t>TypeName</a:t>
            </a:r>
            <a:r>
              <a:rPr lang="en-US" sz="700" b="1" noProof="0" dirty="0" smtClean="0">
                <a:latin typeface="Lucida Console" panose="020B0609040504020204" pitchFamily="49" charset="0"/>
              </a:rPr>
              <a:t> -like "Microsoft SharePoint Foundation Subscription Settings Service"}</a:t>
            </a:r>
          </a:p>
          <a:p>
            <a:r>
              <a:rPr lang="en-US" sz="700" b="1" noProof="0" dirty="0" smtClean="0">
                <a:latin typeface="Lucida Console" panose="020B0609040504020204" pitchFamily="49" charset="0"/>
              </a:rPr>
              <a:t>} </a:t>
            </a:r>
          </a:p>
          <a:p>
            <a:endParaRPr lang="en-US" sz="700" b="1" noProof="0" dirty="0" smtClean="0">
              <a:latin typeface="Lucida Console" panose="020B0609040504020204" pitchFamily="49" charset="0"/>
            </a:endParaRPr>
          </a:p>
          <a:p>
            <a:r>
              <a:rPr lang="en-US" sz="700" b="1" noProof="0" dirty="0" smtClean="0">
                <a:latin typeface="Lucida Console" panose="020B0609040504020204" pitchFamily="49" charset="0"/>
              </a:rPr>
              <a:t>$</a:t>
            </a:r>
            <a:r>
              <a:rPr lang="en-US" sz="700" b="1" noProof="0" dirty="0" err="1" smtClean="0">
                <a:latin typeface="Lucida Console" panose="020B0609040504020204" pitchFamily="49" charset="0"/>
              </a:rPr>
              <a:t>subscriptionSettingsServiceApplicationName</a:t>
            </a:r>
            <a:r>
              <a:rPr lang="en-US" sz="700" b="1" noProof="0" dirty="0" smtClean="0">
                <a:latin typeface="Lucida Console" panose="020B0609040504020204" pitchFamily="49" charset="0"/>
              </a:rPr>
              <a:t> = "Site Subscription Settings Service Application"</a:t>
            </a:r>
          </a:p>
          <a:p>
            <a:r>
              <a:rPr lang="en-US" sz="700" b="1" noProof="0" dirty="0" smtClean="0">
                <a:latin typeface="Lucida Console" panose="020B0609040504020204" pitchFamily="49" charset="0"/>
              </a:rPr>
              <a:t>$</a:t>
            </a:r>
            <a:r>
              <a:rPr lang="en-US" sz="700" b="1" noProof="0" dirty="0" err="1" smtClean="0">
                <a:latin typeface="Lucida Console" panose="020B0609040504020204" pitchFamily="49" charset="0"/>
              </a:rPr>
              <a:t>subscriptionSettingsServiceApplication</a:t>
            </a:r>
            <a:r>
              <a:rPr lang="en-US" sz="700" b="1" noProof="0" dirty="0" smtClean="0">
                <a:latin typeface="Lucida Console" panose="020B0609040504020204" pitchFamily="49" charset="0"/>
              </a:rPr>
              <a:t> = Get-</a:t>
            </a:r>
            <a:r>
              <a:rPr lang="en-US" sz="700" b="1" noProof="0" dirty="0" err="1" smtClean="0">
                <a:latin typeface="Lucida Console" panose="020B0609040504020204" pitchFamily="49" charset="0"/>
              </a:rPr>
              <a:t>SPServiceApplication</a:t>
            </a:r>
            <a:r>
              <a:rPr lang="en-US" sz="700" b="1" noProof="0" dirty="0" smtClean="0">
                <a:latin typeface="Lucida Console" panose="020B0609040504020204" pitchFamily="49" charset="0"/>
              </a:rPr>
              <a:t> | </a:t>
            </a:r>
          </a:p>
          <a:p>
            <a:r>
              <a:rPr lang="en-US" sz="700" b="1" noProof="0" dirty="0" smtClean="0">
                <a:latin typeface="Lucida Console" panose="020B0609040504020204" pitchFamily="49" charset="0"/>
              </a:rPr>
              <a:t>                                                                     where {$_.Name -</a:t>
            </a:r>
            <a:r>
              <a:rPr lang="en-US" sz="700" b="1" noProof="0" dirty="0" err="1" smtClean="0">
                <a:latin typeface="Lucida Console" panose="020B0609040504020204" pitchFamily="49" charset="0"/>
              </a:rPr>
              <a:t>eq</a:t>
            </a:r>
            <a:r>
              <a:rPr lang="en-US" sz="700" b="1" noProof="0" dirty="0" smtClean="0">
                <a:latin typeface="Lucida Console" panose="020B0609040504020204" pitchFamily="49" charset="0"/>
              </a:rPr>
              <a:t> $</a:t>
            </a:r>
            <a:r>
              <a:rPr lang="en-US" sz="700" b="1" noProof="0" dirty="0" err="1" smtClean="0">
                <a:latin typeface="Lucida Console" panose="020B0609040504020204" pitchFamily="49" charset="0"/>
              </a:rPr>
              <a:t>subscriptionSettingsServiceApplicationName</a:t>
            </a:r>
            <a:r>
              <a:rPr lang="en-US" sz="700" b="1" noProof="0" dirty="0" smtClean="0">
                <a:latin typeface="Lucida Console" panose="020B0609040504020204" pitchFamily="49" charset="0"/>
              </a:rPr>
              <a:t>} </a:t>
            </a:r>
          </a:p>
          <a:p>
            <a:endParaRPr lang="en-US" sz="700" b="1" noProof="0" dirty="0" smtClean="0">
              <a:latin typeface="Lucida Console" panose="020B0609040504020204" pitchFamily="49" charset="0"/>
            </a:endParaRPr>
          </a:p>
          <a:p>
            <a:r>
              <a:rPr lang="en-US" sz="700" b="0" noProof="0" dirty="0" smtClean="0">
                <a:latin typeface="Lucida Console" panose="020B0609040504020204" pitchFamily="49" charset="0"/>
              </a:rPr>
              <a:t># create an instance Subscription Service Application and proxy if they do not exist </a:t>
            </a:r>
          </a:p>
          <a:p>
            <a:r>
              <a:rPr lang="en-US" sz="700" b="1" noProof="0" dirty="0" smtClean="0">
                <a:latin typeface="Lucida Console" panose="020B0609040504020204" pitchFamily="49" charset="0"/>
              </a:rPr>
              <a:t>if($</a:t>
            </a:r>
            <a:r>
              <a:rPr lang="en-US" sz="700" b="1" noProof="0" dirty="0" err="1" smtClean="0">
                <a:latin typeface="Lucida Console" panose="020B0609040504020204" pitchFamily="49" charset="0"/>
              </a:rPr>
              <a:t>subscriptionSettingsServiceApplication</a:t>
            </a:r>
            <a:r>
              <a:rPr lang="en-US" sz="700" b="1" noProof="0" dirty="0" smtClean="0">
                <a:latin typeface="Lucida Console" panose="020B0609040504020204" pitchFamily="49" charset="0"/>
              </a:rPr>
              <a:t> -</a:t>
            </a:r>
            <a:r>
              <a:rPr lang="en-US" sz="700" b="1" noProof="0" dirty="0" err="1" smtClean="0">
                <a:latin typeface="Lucida Console" panose="020B0609040504020204" pitchFamily="49" charset="0"/>
              </a:rPr>
              <a:t>eq</a:t>
            </a:r>
            <a:r>
              <a:rPr lang="en-US" sz="700" b="1" noProof="0" dirty="0" smtClean="0">
                <a:latin typeface="Lucida Console" panose="020B0609040504020204" pitchFamily="49" charset="0"/>
              </a:rPr>
              <a:t> $null) { </a:t>
            </a:r>
          </a:p>
          <a:p>
            <a:r>
              <a:rPr lang="en-US" sz="700" b="1" noProof="0" dirty="0" smtClean="0">
                <a:latin typeface="Lucida Console" panose="020B0609040504020204" pitchFamily="49" charset="0"/>
              </a:rPr>
              <a:t>    Write-Host "Creating Subscription Settings Service Application..." </a:t>
            </a:r>
          </a:p>
          <a:p>
            <a:r>
              <a:rPr lang="en-US" sz="700" b="1" noProof="0" dirty="0" smtClean="0">
                <a:latin typeface="Lucida Console" panose="020B0609040504020204" pitchFamily="49" charset="0"/>
              </a:rPr>
              <a:t>    $pool = Get-</a:t>
            </a:r>
            <a:r>
              <a:rPr lang="en-US" sz="700" b="1" noProof="0" dirty="0" err="1" smtClean="0">
                <a:latin typeface="Lucida Console" panose="020B0609040504020204" pitchFamily="49" charset="0"/>
              </a:rPr>
              <a:t>SPServiceApplicationPool</a:t>
            </a:r>
            <a:r>
              <a:rPr lang="en-US" sz="700" b="1" noProof="0" dirty="0" smtClean="0">
                <a:latin typeface="Lucida Console" panose="020B0609040504020204" pitchFamily="49" charset="0"/>
              </a:rPr>
              <a:t> "SharePoint Web Services Default" </a:t>
            </a:r>
          </a:p>
          <a:p>
            <a:r>
              <a:rPr lang="en-US" sz="700" b="1" noProof="0" dirty="0" smtClean="0">
                <a:latin typeface="Lucida Console" panose="020B0609040504020204" pitchFamily="49" charset="0"/>
              </a:rPr>
              <a:t>    $</a:t>
            </a:r>
            <a:r>
              <a:rPr lang="en-US" sz="700" b="1" noProof="0" dirty="0" err="1" smtClean="0">
                <a:latin typeface="Lucida Console" panose="020B0609040504020204" pitchFamily="49" charset="0"/>
              </a:rPr>
              <a:t>subscriptionSettingsServiceDB</a:t>
            </a:r>
            <a:r>
              <a:rPr lang="en-US" sz="700" b="1" noProof="0" dirty="0" smtClean="0">
                <a:latin typeface="Lucida Console" panose="020B0609040504020204" pitchFamily="49" charset="0"/>
              </a:rPr>
              <a:t>= "</a:t>
            </a:r>
            <a:r>
              <a:rPr lang="en-US" sz="700" b="1" noProof="0" dirty="0" err="1" smtClean="0">
                <a:latin typeface="Lucida Console" panose="020B0609040504020204" pitchFamily="49" charset="0"/>
              </a:rPr>
              <a:t>Sharepoint_SiteSubscriptionSettingsServiceDB</a:t>
            </a:r>
            <a:r>
              <a:rPr lang="en-US" sz="700" b="1" noProof="0" dirty="0" smtClean="0">
                <a:latin typeface="Lucida Console" panose="020B0609040504020204" pitchFamily="49" charset="0"/>
              </a:rPr>
              <a:t>"</a:t>
            </a:r>
          </a:p>
          <a:p>
            <a:r>
              <a:rPr lang="en-US" sz="700" b="1" noProof="0" dirty="0" smtClean="0">
                <a:latin typeface="Lucida Console" panose="020B0609040504020204" pitchFamily="49" charset="0"/>
              </a:rPr>
              <a:t>    $</a:t>
            </a:r>
            <a:r>
              <a:rPr lang="en-US" sz="700" b="1" noProof="0" dirty="0" err="1" smtClean="0">
                <a:latin typeface="Lucida Console" panose="020B0609040504020204" pitchFamily="49" charset="0"/>
              </a:rPr>
              <a:t>subscriptionSettingsServiceApplication</a:t>
            </a:r>
            <a:r>
              <a:rPr lang="en-US" sz="700" b="1" noProof="0" dirty="0" smtClean="0">
                <a:latin typeface="Lucida Console" panose="020B0609040504020204" pitchFamily="49" charset="0"/>
              </a:rPr>
              <a:t> = New-</a:t>
            </a:r>
            <a:r>
              <a:rPr lang="en-US" sz="700" b="1" noProof="0" dirty="0" err="1" smtClean="0">
                <a:latin typeface="Lucida Console" panose="020B0609040504020204" pitchFamily="49" charset="0"/>
              </a:rPr>
              <a:t>SPSubscriptionSettingsServiceApplication</a:t>
            </a:r>
            <a:r>
              <a:rPr lang="en-US" sz="700" b="1" noProof="0" dirty="0" smtClean="0">
                <a:latin typeface="Lucida Console" panose="020B0609040504020204" pitchFamily="49" charset="0"/>
              </a:rPr>
              <a:t> `</a:t>
            </a:r>
          </a:p>
          <a:p>
            <a:r>
              <a:rPr lang="en-US" sz="700" b="1" noProof="0" dirty="0" smtClean="0">
                <a:latin typeface="Lucida Console" panose="020B0609040504020204" pitchFamily="49" charset="0"/>
              </a:rPr>
              <a:t>                                                -</a:t>
            </a:r>
            <a:r>
              <a:rPr lang="en-US" sz="700" b="1" noProof="0" dirty="0" err="1" smtClean="0">
                <a:latin typeface="Lucida Console" panose="020B0609040504020204" pitchFamily="49" charset="0"/>
              </a:rPr>
              <a:t>ApplicationPool</a:t>
            </a:r>
            <a:r>
              <a:rPr lang="en-US" sz="700" b="1" noProof="0" dirty="0" smtClean="0">
                <a:latin typeface="Lucida Console" panose="020B0609040504020204" pitchFamily="49" charset="0"/>
              </a:rPr>
              <a:t> $pool `</a:t>
            </a:r>
          </a:p>
          <a:p>
            <a:r>
              <a:rPr lang="en-US" sz="700" b="1" noProof="0" dirty="0" smtClean="0">
                <a:latin typeface="Lucida Console" panose="020B0609040504020204" pitchFamily="49" charset="0"/>
              </a:rPr>
              <a:t>                                                -Name $</a:t>
            </a:r>
            <a:r>
              <a:rPr lang="en-US" sz="700" b="1" noProof="0" dirty="0" err="1" smtClean="0">
                <a:latin typeface="Lucida Console" panose="020B0609040504020204" pitchFamily="49" charset="0"/>
              </a:rPr>
              <a:t>subscriptionSettingsServiceApplicationName</a:t>
            </a:r>
            <a:r>
              <a:rPr lang="en-US" sz="700" b="1" noProof="0" dirty="0" smtClean="0">
                <a:latin typeface="Lucida Console" panose="020B0609040504020204" pitchFamily="49" charset="0"/>
              </a:rPr>
              <a:t> `</a:t>
            </a:r>
          </a:p>
          <a:p>
            <a:r>
              <a:rPr lang="en-US" sz="700" b="1" noProof="0" dirty="0" smtClean="0">
                <a:latin typeface="Lucida Console" panose="020B0609040504020204" pitchFamily="49" charset="0"/>
              </a:rPr>
              <a:t>                                                -</a:t>
            </a:r>
            <a:r>
              <a:rPr lang="en-US" sz="700" b="1" noProof="0" dirty="0" err="1" smtClean="0">
                <a:latin typeface="Lucida Console" panose="020B0609040504020204" pitchFamily="49" charset="0"/>
              </a:rPr>
              <a:t>DatabaseName</a:t>
            </a:r>
            <a:r>
              <a:rPr lang="en-US" sz="700" b="1" noProof="0" dirty="0" smtClean="0">
                <a:latin typeface="Lucida Console" panose="020B0609040504020204" pitchFamily="49" charset="0"/>
              </a:rPr>
              <a:t> $</a:t>
            </a:r>
            <a:r>
              <a:rPr lang="en-US" sz="700" b="1" noProof="0" dirty="0" err="1" smtClean="0">
                <a:latin typeface="Lucida Console" panose="020B0609040504020204" pitchFamily="49" charset="0"/>
              </a:rPr>
              <a:t>subscriptionSettingsServiceDB</a:t>
            </a:r>
            <a:r>
              <a:rPr lang="en-US" sz="700" b="1" noProof="0" dirty="0" smtClean="0">
                <a:latin typeface="Lucida Console" panose="020B0609040504020204" pitchFamily="49" charset="0"/>
              </a:rPr>
              <a:t> </a:t>
            </a:r>
          </a:p>
          <a:p>
            <a:endParaRPr lang="en-US" sz="700" b="1" noProof="0" dirty="0" smtClean="0">
              <a:latin typeface="Lucida Console" panose="020B0609040504020204" pitchFamily="49" charset="0"/>
            </a:endParaRPr>
          </a:p>
          <a:p>
            <a:r>
              <a:rPr lang="en-US" sz="700" b="1" noProof="0" dirty="0" smtClean="0">
                <a:latin typeface="Lucida Console" panose="020B0609040504020204" pitchFamily="49" charset="0"/>
              </a:rPr>
              <a:t>    Write-Host "Creating Subscription Settings Service Application Proxy..." </a:t>
            </a:r>
          </a:p>
          <a:p>
            <a:r>
              <a:rPr lang="en-US" sz="700" b="1" noProof="0" dirty="0" smtClean="0">
                <a:latin typeface="Lucida Console" panose="020B0609040504020204" pitchFamily="49" charset="0"/>
              </a:rPr>
              <a:t>    $</a:t>
            </a:r>
            <a:r>
              <a:rPr lang="en-US" sz="700" b="1" noProof="0" dirty="0" err="1" smtClean="0">
                <a:latin typeface="Lucida Console" panose="020B0609040504020204" pitchFamily="49" charset="0"/>
              </a:rPr>
              <a:t>subscriptionSettingsServicApplicationProxy</a:t>
            </a:r>
            <a:r>
              <a:rPr lang="en-US" sz="700" b="1" noProof="0" dirty="0" smtClean="0">
                <a:latin typeface="Lucida Console" panose="020B0609040504020204" pitchFamily="49" charset="0"/>
              </a:rPr>
              <a:t> = New-</a:t>
            </a:r>
            <a:r>
              <a:rPr lang="en-US" sz="700" b="1" noProof="0" dirty="0" err="1" smtClean="0">
                <a:latin typeface="Lucida Console" panose="020B0609040504020204" pitchFamily="49" charset="0"/>
              </a:rPr>
              <a:t>SPSubscriptionSettingsServiceApplicationProxy</a:t>
            </a:r>
            <a:r>
              <a:rPr lang="en-US" sz="700" b="1" noProof="0" dirty="0" smtClean="0">
                <a:latin typeface="Lucida Console" panose="020B0609040504020204" pitchFamily="49" charset="0"/>
              </a:rPr>
              <a:t> `</a:t>
            </a:r>
          </a:p>
          <a:p>
            <a:r>
              <a:rPr lang="en-US" sz="700" b="1" noProof="0" dirty="0" smtClean="0">
                <a:latin typeface="Lucida Console" panose="020B0609040504020204" pitchFamily="49" charset="0"/>
              </a:rPr>
              <a:t>                                                    -</a:t>
            </a:r>
            <a:r>
              <a:rPr lang="en-US" sz="700" b="1" noProof="0" dirty="0" err="1" smtClean="0">
                <a:latin typeface="Lucida Console" panose="020B0609040504020204" pitchFamily="49" charset="0"/>
              </a:rPr>
              <a:t>ServiceApplication</a:t>
            </a:r>
            <a:r>
              <a:rPr lang="en-US" sz="700" b="1" noProof="0" dirty="0" smtClean="0">
                <a:latin typeface="Lucida Console" panose="020B0609040504020204" pitchFamily="49" charset="0"/>
              </a:rPr>
              <a:t> $</a:t>
            </a:r>
            <a:r>
              <a:rPr lang="en-US" sz="700" b="1" noProof="0" dirty="0" err="1" smtClean="0">
                <a:latin typeface="Lucida Console" panose="020B0609040504020204" pitchFamily="49" charset="0"/>
              </a:rPr>
              <a:t>subscriptionSettingsServiceApplication</a:t>
            </a:r>
            <a:endParaRPr lang="en-US" sz="700" b="1" noProof="0" dirty="0" smtClean="0">
              <a:latin typeface="Lucida Console" panose="020B0609040504020204" pitchFamily="49" charset="0"/>
            </a:endParaRPr>
          </a:p>
          <a:p>
            <a:r>
              <a:rPr lang="en-US" sz="700" b="1" noProof="0" dirty="0" smtClean="0">
                <a:latin typeface="Lucida Console" panose="020B0609040504020204" pitchFamily="49" charset="0"/>
              </a:rPr>
              <a:t>}</a:t>
            </a:r>
          </a:p>
          <a:p>
            <a:endParaRPr lang="en-US" sz="700" b="1" noProof="0" dirty="0" smtClean="0">
              <a:latin typeface="Lucida Console" panose="020B0609040504020204" pitchFamily="49" charset="0"/>
            </a:endParaRPr>
          </a:p>
          <a:p>
            <a:r>
              <a:rPr lang="en-US" sz="700" b="0" noProof="0" dirty="0" smtClean="0">
                <a:latin typeface="Lucida Console" panose="020B0609040504020204" pitchFamily="49" charset="0"/>
              </a:rPr>
              <a:t># assign name to default tenant to configure URL used to access web apps </a:t>
            </a:r>
          </a:p>
          <a:p>
            <a:r>
              <a:rPr lang="en-US" sz="700" b="1" noProof="0" dirty="0" smtClean="0">
                <a:latin typeface="Lucida Console" panose="020B0609040504020204" pitchFamily="49" charset="0"/>
              </a:rPr>
              <a:t>Set-</a:t>
            </a:r>
            <a:r>
              <a:rPr lang="en-US" sz="700" b="1" noProof="0" dirty="0" err="1" smtClean="0">
                <a:latin typeface="Lucida Console" panose="020B0609040504020204" pitchFamily="49" charset="0"/>
              </a:rPr>
              <a:t>SPAppSiteSubscriptionName</a:t>
            </a:r>
            <a:r>
              <a:rPr lang="en-US" sz="700" b="1" noProof="0" dirty="0" smtClean="0">
                <a:latin typeface="Lucida Console" panose="020B0609040504020204" pitchFamily="49" charset="0"/>
              </a:rPr>
              <a:t> -Name "</a:t>
            </a:r>
            <a:r>
              <a:rPr lang="en-US" sz="700" b="1" noProof="0" dirty="0" err="1" smtClean="0">
                <a:latin typeface="Lucida Console" panose="020B0609040504020204" pitchFamily="49" charset="0"/>
              </a:rPr>
              <a:t>WingtipTenant</a:t>
            </a:r>
            <a:r>
              <a:rPr lang="en-US" sz="700" b="1" noProof="0" dirty="0" smtClean="0">
                <a:latin typeface="Lucida Console" panose="020B0609040504020204" pitchFamily="49" charset="0"/>
              </a:rPr>
              <a:t>" -Confirm:$false</a:t>
            </a:r>
          </a:p>
        </p:txBody>
      </p:sp>
    </p:spTree>
    <p:extLst>
      <p:ext uri="{BB962C8B-B14F-4D97-AF65-F5344CB8AC3E}">
        <p14:creationId xmlns:p14="http://schemas.microsoft.com/office/powerpoint/2010/main" val="8403312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baseline="0" dirty="0" smtClean="0"/>
              <a:t>Public store can be enabled or disabled in farm level. When enabled, administrators can configure apps to be directly available for installation or that end users have to request them from the </a:t>
            </a:r>
            <a:r>
              <a:rPr lang="en-US" baseline="0" dirty="0" err="1" smtClean="0"/>
              <a:t>the</a:t>
            </a:r>
            <a:r>
              <a:rPr lang="en-US" baseline="0" dirty="0" smtClean="0"/>
              <a:t> admins. Public store requires internet connectivity from the SharePoint farm</a:t>
            </a:r>
          </a:p>
          <a:p>
            <a:pPr marL="228600" indent="-228600">
              <a:buAutoNum type="arabicPeriod"/>
            </a:pPr>
            <a:r>
              <a:rPr lang="en-US" baseline="0" dirty="0" smtClean="0"/>
              <a:t>Apps can be deployed cross multiple applications using scripting. </a:t>
            </a:r>
          </a:p>
          <a:p>
            <a:pPr marL="228600" indent="-228600">
              <a:buAutoNum type="arabicPeriod"/>
            </a:pPr>
            <a:r>
              <a:rPr lang="en-US" baseline="0" dirty="0" smtClean="0"/>
              <a:t>Apps can be deployed to be available in each catalog in web application and in farm level using </a:t>
            </a:r>
            <a:r>
              <a:rPr lang="en-US" baseline="0" dirty="0" err="1" smtClean="0"/>
              <a:t>PowerContoso</a:t>
            </a:r>
            <a:r>
              <a:rPr lang="en-US" baseline="0" dirty="0" smtClean="0"/>
              <a:t> and client side object model (CSOM)</a:t>
            </a:r>
          </a:p>
          <a:p>
            <a:pPr marL="228600" indent="-228600">
              <a:buAutoNum type="arabicPeriod"/>
            </a:pPr>
            <a:r>
              <a:rPr lang="en-US" baseline="0" dirty="0" smtClean="0"/>
              <a:t>There is one app catalog for each web application in the farm. This gives us opportunity to provider only web application level publishing of the apps or app to be just available for specific organization</a:t>
            </a:r>
          </a:p>
          <a:p>
            <a:pPr marL="228600" indent="-228600">
              <a:buAutoNum type="arabicPeriod"/>
            </a:pPr>
            <a:r>
              <a:rPr lang="en-US" baseline="0" dirty="0" smtClean="0"/>
              <a:t>Scripting of the deployment cross multiple farms can be also done. There’s no native capability to move apps between web applications or multiple SharePoint farm.</a:t>
            </a:r>
            <a:endParaRPr lang="fi-FI" dirty="0" smtClean="0"/>
          </a:p>
        </p:txBody>
      </p:sp>
    </p:spTree>
    <p:extLst>
      <p:ext uri="{BB962C8B-B14F-4D97-AF65-F5344CB8AC3E}">
        <p14:creationId xmlns:p14="http://schemas.microsoft.com/office/powerpoint/2010/main" val="4987386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SharePoint 2013 makes it possible for Web servers</a:t>
            </a:r>
            <a:r>
              <a:rPr lang="en-US" baseline="0" dirty="0" smtClean="0"/>
              <a:t> in a SharePoint farm to </a:t>
            </a:r>
            <a:r>
              <a:rPr lang="en-US" dirty="0" smtClean="0"/>
              <a:t>a client app requests using a server-to-server (S2S) trust.</a:t>
            </a:r>
            <a:r>
              <a:rPr lang="en-US" baseline="0" dirty="0" smtClean="0"/>
              <a:t> This type of configuration can be used when deploying developer-hosted apps in a private network when it is beneficial to avoid any dependencies on ACS or any other servers running across the Internet. That means that all the servers involved can run behind a single firewall and on the same local area network.</a:t>
            </a:r>
          </a:p>
          <a:p>
            <a:endParaRPr lang="en-US" dirty="0" smtClean="0"/>
          </a:p>
          <a:p>
            <a:r>
              <a:rPr lang="en-US" dirty="0" smtClean="0"/>
              <a:t>A S2S trust represents a trusted connection between a client app running on a local app server and the Web servers in the SharePoint farm. Configuring</a:t>
            </a:r>
            <a:r>
              <a:rPr lang="en-US" baseline="0" dirty="0" smtClean="0"/>
              <a:t> the </a:t>
            </a:r>
            <a:r>
              <a:rPr lang="en-US" dirty="0" smtClean="0"/>
              <a:t>trust requires an SSL certificate which is based on the URL with the DNS name (</a:t>
            </a:r>
            <a:r>
              <a:rPr lang="en-US" dirty="0" err="1" smtClean="0"/>
              <a:t>e.g</a:t>
            </a:r>
            <a:r>
              <a:rPr lang="en-US" dirty="0" smtClean="0"/>
              <a:t> https://appserver.wingtip.com) where the client app is located. The</a:t>
            </a:r>
            <a:r>
              <a:rPr lang="en-US" baseline="0" dirty="0" smtClean="0"/>
              <a:t> client a</a:t>
            </a:r>
            <a:r>
              <a:rPr lang="en-US" dirty="0" smtClean="0"/>
              <a:t>pp contains code which has</a:t>
            </a:r>
            <a:r>
              <a:rPr lang="en-US" baseline="0" dirty="0" smtClean="0"/>
              <a:t> access to the private key associated with the SSL certificate and it uses this private key to sign security tokens. On the SharePoint Web Server, you must create a security token service which can use the public key to authenticate and decrypt these security tokens generated by the client app.</a:t>
            </a:r>
          </a:p>
        </p:txBody>
      </p:sp>
    </p:spTree>
    <p:extLst>
      <p:ext uri="{BB962C8B-B14F-4D97-AF65-F5344CB8AC3E}">
        <p14:creationId xmlns:p14="http://schemas.microsoft.com/office/powerpoint/2010/main" val="38259451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an example of a PowerShell script that creates a self-signed SSL certificate for</a:t>
            </a:r>
            <a:r>
              <a:rPr lang="en-US" baseline="0" dirty="0" smtClean="0"/>
              <a:t> an app running at the DNS name of http</a:t>
            </a:r>
            <a:r>
              <a:rPr lang="en-US" baseline="0" smtClean="0"/>
              <a:t>://appserver.wingtip.com</a:t>
            </a:r>
            <a:r>
              <a:rPr lang="en-US" baseline="0" dirty="0" smtClean="0"/>
              <a:t>. The self-signed certificate is made by calling the </a:t>
            </a:r>
            <a:r>
              <a:rPr lang="en-US" b="1" baseline="0" dirty="0" smtClean="0"/>
              <a:t>makecert.exe</a:t>
            </a:r>
            <a:r>
              <a:rPr lang="en-US" baseline="0" dirty="0" smtClean="0"/>
              <a:t> utility. Note that the script creates the self-signed certificate with a private key. This certificate is then installed into the certificate store on the local machine using the </a:t>
            </a:r>
            <a:r>
              <a:rPr lang="en-US" b="1" baseline="0" dirty="0" smtClean="0"/>
              <a:t>certmgr.exe</a:t>
            </a:r>
            <a:r>
              <a:rPr lang="en-US" baseline="0" dirty="0" smtClean="0"/>
              <a:t> utility. The code at the bottom of the script shows how to enumerate through the SSL certificates stored on the local machine and to find those that have private keys. The call to Export is what produces a private key file that is signed with the password of Password1.</a:t>
            </a:r>
            <a:endParaRPr lang="en-US" dirty="0"/>
          </a:p>
        </p:txBody>
      </p:sp>
    </p:spTree>
    <p:extLst>
      <p:ext uri="{BB962C8B-B14F-4D97-AF65-F5344CB8AC3E}">
        <p14:creationId xmlns:p14="http://schemas.microsoft.com/office/powerpoint/2010/main" val="383942332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p:spPr>
        <p:txBody>
          <a:bodyPr anchor="b" anchorCtr="0"/>
          <a:lstStyle>
            <a:lvl1pPr>
              <a:defRPr sz="7200" spc="-150"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15004" y="4873973"/>
            <a:ext cx="4362138" cy="2046779"/>
          </a:xfrm>
          <a:prstGeom prst="rect">
            <a:avLst/>
          </a:prstGeom>
        </p:spPr>
      </p:pic>
    </p:spTree>
    <p:extLst>
      <p:ext uri="{BB962C8B-B14F-4D97-AF65-F5344CB8AC3E}">
        <p14:creationId xmlns:p14="http://schemas.microsoft.com/office/powerpoint/2010/main" val="7715949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0"/>
            <a:ext cx="5433533" cy="1661993"/>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967211698"/>
      </p:ext>
    </p:extLst>
  </p:cSld>
  <p:clrMapOvr>
    <a:masterClrMapping/>
  </p:clrMapOvr>
  <p:timing>
    <p:tnLst>
      <p:par>
        <p:cT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36573456"/>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smtClean="0"/>
              <a:t>Slide for Developer Code</a:t>
            </a:r>
            <a:endParaRPr lang="en-US" dirty="0"/>
          </a:p>
        </p:txBody>
      </p:sp>
      <p:sp>
        <p:nvSpPr>
          <p:cNvPr id="3" name="Rectangle 2"/>
          <p:cNvSpPr/>
          <p:nvPr userDrawn="1"/>
        </p:nvSpPr>
        <p:spPr bwMode="hidden">
          <a:xfrm>
            <a:off x="1" y="1155941"/>
            <a:ext cx="12188825"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marL="0" marR="0" lvl="0" indent="0" algn="ctr" defTabSz="913737"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518318" y="1447800"/>
            <a:ext cx="11152188" cy="1988237"/>
          </a:xfrm>
        </p:spPr>
        <p:txBody>
          <a:bodyPr/>
          <a:lstStyle>
            <a:lvl1pPr marL="0" indent="0">
              <a:lnSpc>
                <a:spcPct val="95000"/>
              </a:lnSpc>
              <a:buNone/>
              <a:defRPr sz="3199">
                <a:gradFill>
                  <a:gsLst>
                    <a:gs pos="1250">
                      <a:srgbClr val="000000"/>
                    </a:gs>
                    <a:gs pos="100000">
                      <a:srgbClr val="000000"/>
                    </a:gs>
                  </a:gsLst>
                  <a:lin ang="5400000" scaled="0"/>
                </a:gradFill>
                <a:latin typeface="Consolas" pitchFamily="49" charset="0"/>
                <a:cs typeface="Consolas" pitchFamily="49" charset="0"/>
              </a:defRPr>
            </a:lvl1pPr>
            <a:lvl2pPr marL="339591"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72861"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798196"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29880"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98056336"/>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1"/>
            <a:ext cx="11152188" cy="664797"/>
          </a:xfrm>
        </p:spPr>
        <p:txBody>
          <a:bodyPr/>
          <a:lstStyle>
            <a:lvl1pPr>
              <a:defRPr sz="4799"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3" y="1447799"/>
            <a:ext cx="11149013" cy="2043636"/>
          </a:xfrm>
          <a:prstGeom prst="rect">
            <a:avLst/>
          </a:prstGeom>
        </p:spPr>
        <p:txBody>
          <a:bodyPr/>
          <a:lstStyle>
            <a:lvl1pPr marL="342764" indent="-342764">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401" indent="-28563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038" indent="-28563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2548" indent="-22850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057" indent="-22850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599"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3861331304"/>
      </p:ext>
    </p:extLst>
  </p:cSld>
  <p:clrMapOvr>
    <a:masterClrMapping/>
  </p:clrMapOvr>
  <p:transition>
    <p:fade/>
  </p:transition>
  <p:timing>
    <p:tnLst>
      <p:par>
        <p:cT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6" y="2980724"/>
            <a:ext cx="7169534" cy="896552"/>
          </a:xfrm>
        </p:spPr>
        <p:txBody>
          <a:bodyPr vert="horz" wrap="square" lIns="182880" tIns="146304" rIns="182880" bIns="146304" rtlCol="0" anchor="ctr">
            <a:noAutofit/>
          </a:bodyPr>
          <a:lstStyle>
            <a:lvl1pPr marL="0" indent="0">
              <a:buFont typeface="Arial" panose="020B0604020202020204" pitchFamily="34" charset="0"/>
              <a:buNone/>
              <a:defRPr lang="en-US" sz="3526" kern="1200" dirty="0" smtClean="0">
                <a:gradFill>
                  <a:gsLst>
                    <a:gs pos="1299">
                      <a:schemeClr val="tx1"/>
                    </a:gs>
                    <a:gs pos="100000">
                      <a:schemeClr val="tx1"/>
                    </a:gs>
                  </a:gsLst>
                  <a:lin ang="5400000" scaled="0"/>
                </a:gradFill>
                <a:latin typeface="+mj-lt"/>
                <a:ea typeface="+mn-ea"/>
                <a:cs typeface="+mn-cs"/>
              </a:defRPr>
            </a:lvl1pPr>
          </a:lstStyle>
          <a:p>
            <a:pPr marL="0" lvl="0" indent="0" algn="l" defTabSz="895619"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69169" y="1505896"/>
            <a:ext cx="3853623"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4272647269"/>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cSld name="Course Tit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32266" y="2312128"/>
            <a:ext cx="11122924" cy="1933979"/>
          </a:xfrm>
          <a:prstGeom prst="rect">
            <a:avLst/>
          </a:prstGeom>
        </p:spPr>
        <p:txBody>
          <a:bodyPr anchor="ctr">
            <a:noAutofit/>
          </a:bodyPr>
          <a:lstStyle>
            <a:lvl1pPr algn="l">
              <a:lnSpc>
                <a:spcPct val="90000"/>
              </a:lnSpc>
              <a:defRPr sz="4798" spc="-150" baseline="0">
                <a:solidFill>
                  <a:schemeClr val="bg1">
                    <a:alpha val="99000"/>
                  </a:schemeClr>
                </a:solidFill>
                <a:latin typeface="Segoe UI Light" pitchFamily="34" charset="0"/>
              </a:defRPr>
            </a:lvl1pPr>
          </a:lstStyle>
          <a:p>
            <a:r>
              <a:rPr lang="en-US" dirty="0" smtClean="0"/>
              <a:t>Course Title</a:t>
            </a:r>
            <a:endParaRPr lang="en-US" dirty="0"/>
          </a:p>
        </p:txBody>
      </p:sp>
      <p:sp>
        <p:nvSpPr>
          <p:cNvPr id="6" name="Subtitle 2"/>
          <p:cNvSpPr>
            <a:spLocks noGrp="1"/>
          </p:cNvSpPr>
          <p:nvPr>
            <p:ph type="subTitle" idx="1" hasCustomPrompt="1"/>
          </p:nvPr>
        </p:nvSpPr>
        <p:spPr>
          <a:xfrm>
            <a:off x="532265" y="4735774"/>
            <a:ext cx="6147660" cy="1878780"/>
          </a:xfrm>
          <a:prstGeom prst="rect">
            <a:avLst/>
          </a:prstGeom>
        </p:spPr>
        <p:txBody>
          <a:bodyPr>
            <a:noAutofit/>
          </a:bodyPr>
          <a:lstStyle>
            <a:lvl1pPr marL="0" indent="0" algn="l">
              <a:lnSpc>
                <a:spcPct val="90000"/>
              </a:lnSpc>
              <a:spcBef>
                <a:spcPts val="0"/>
              </a:spcBef>
              <a:buNone/>
              <a:defRPr sz="2398" b="1" cap="none" baseline="0">
                <a:solidFill>
                  <a:schemeClr val="bg1">
                    <a:lumMod val="95000"/>
                    <a:alpha val="99000"/>
                  </a:schemeClr>
                </a:solidFill>
                <a:latin typeface="Segoe UI Light" pitchFamily="34" charset="0"/>
              </a:defRPr>
            </a:lvl1pPr>
            <a:lvl2pPr marL="456820" indent="0" algn="ctr">
              <a:buNone/>
              <a:defRPr>
                <a:solidFill>
                  <a:schemeClr val="tx1">
                    <a:tint val="75000"/>
                  </a:schemeClr>
                </a:solidFill>
              </a:defRPr>
            </a:lvl2pPr>
            <a:lvl3pPr marL="913639" indent="0" algn="ctr">
              <a:buNone/>
              <a:defRPr>
                <a:solidFill>
                  <a:schemeClr val="tx1">
                    <a:tint val="75000"/>
                  </a:schemeClr>
                </a:solidFill>
              </a:defRPr>
            </a:lvl3pPr>
            <a:lvl4pPr marL="1370459" indent="0" algn="ctr">
              <a:buNone/>
              <a:defRPr>
                <a:solidFill>
                  <a:schemeClr val="tx1">
                    <a:tint val="75000"/>
                  </a:schemeClr>
                </a:solidFill>
              </a:defRPr>
            </a:lvl4pPr>
            <a:lvl5pPr marL="1827279" indent="0" algn="ctr">
              <a:buNone/>
              <a:defRPr>
                <a:solidFill>
                  <a:schemeClr val="tx1">
                    <a:tint val="75000"/>
                  </a:schemeClr>
                </a:solidFill>
              </a:defRPr>
            </a:lvl5pPr>
            <a:lvl6pPr marL="2284100" indent="0" algn="ctr">
              <a:buNone/>
              <a:defRPr>
                <a:solidFill>
                  <a:schemeClr val="tx1">
                    <a:tint val="75000"/>
                  </a:schemeClr>
                </a:solidFill>
              </a:defRPr>
            </a:lvl6pPr>
            <a:lvl7pPr marL="2740917" indent="0" algn="ctr">
              <a:buNone/>
              <a:defRPr>
                <a:solidFill>
                  <a:schemeClr val="tx1">
                    <a:tint val="75000"/>
                  </a:schemeClr>
                </a:solidFill>
              </a:defRPr>
            </a:lvl7pPr>
            <a:lvl8pPr marL="3197737" indent="0" algn="ctr">
              <a:buNone/>
              <a:defRPr>
                <a:solidFill>
                  <a:schemeClr val="tx1">
                    <a:tint val="75000"/>
                  </a:schemeClr>
                </a:solidFill>
              </a:defRPr>
            </a:lvl8pPr>
            <a:lvl9pPr marL="3654557" indent="0" algn="ctr">
              <a:buNone/>
              <a:defRPr>
                <a:solidFill>
                  <a:schemeClr val="tx1">
                    <a:tint val="75000"/>
                  </a:schemeClr>
                </a:solidFill>
              </a:defRPr>
            </a:lvl9pPr>
          </a:lstStyle>
          <a:p>
            <a:r>
              <a:rPr lang="en-US" dirty="0" smtClean="0"/>
              <a:t>Subtitle</a:t>
            </a:r>
            <a:endParaRPr lang="en-US" dirty="0"/>
          </a:p>
        </p:txBody>
      </p:sp>
    </p:spTree>
    <p:extLst>
      <p:ext uri="{BB962C8B-B14F-4D97-AF65-F5344CB8AC3E}">
        <p14:creationId xmlns:p14="http://schemas.microsoft.com/office/powerpoint/2010/main" val="262920604"/>
      </p:ext>
    </p:extLst>
  </p:cSld>
  <p:clrMapOvr>
    <a:masterClrMapping/>
  </p:clrMapOvr>
  <p:transition>
    <p:fade/>
  </p:transition>
  <p:timing>
    <p:tnLst>
      <p:par>
        <p:cTn id="1" dur="indefinite" restart="never" nodeType="tmRoot"/>
      </p:par>
    </p:tnLst>
  </p:timing>
  <p:hf hdr="0"/>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1_Blank Accent Color 3">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08172849"/>
      </p:ext>
    </p:extLst>
  </p:cSld>
  <p:clrMapOvr>
    <a:masterClrMapping/>
  </p:clrMapOvr>
  <p:transition>
    <p:fade/>
  </p:transition>
  <p:timing>
    <p:tnLst>
      <p:par>
        <p:cTn id="1" dur="indefinite" restart="never" nodeType="tmRoot"/>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3818" rtl="0" eaLnBrk="1" latinLnBrk="0" hangingPunct="1">
              <a:lnSpc>
                <a:spcPct val="90000"/>
              </a:lnSpc>
              <a:spcBef>
                <a:spcPct val="0"/>
              </a:spcBef>
              <a:buNone/>
              <a:defRPr lang="en-US" sz="8622" b="0" kern="1200" cap="none" spc="-98"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838148116"/>
      </p:ext>
    </p:extLst>
  </p:cSld>
  <p:clrMapOvr>
    <a:masterClrMapping/>
  </p:clrMapOvr>
  <p:transition>
    <p:fade/>
  </p:transition>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2_Title &amp; Non-bulleted tex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3602121878"/>
      </p:ext>
    </p:extLst>
  </p:cSld>
  <p:clrMapOvr>
    <a:masterClrMapping/>
  </p:clrMapOvr>
  <p:transition>
    <p:fade/>
  </p:transition>
  <p:timing>
    <p:tnLst>
      <p:par>
        <p:cTn id="1" dur="indefinite" restart="never" nodeType="tmRoot"/>
      </p:par>
    </p:tn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p:cSld name="Microsoft Slide">
    <p:bg>
      <p:bgPr>
        <a:solidFill>
          <a:srgbClr val="4668C5"/>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val="0"/>
              </a:ext>
            </a:extLst>
          </a:blip>
          <a:srcRect l="9719"/>
          <a:stretch/>
        </p:blipFill>
        <p:spPr>
          <a:xfrm>
            <a:off x="512763" y="2922747"/>
            <a:ext cx="5767719" cy="2350013"/>
          </a:xfrm>
          <a:prstGeom prst="rect">
            <a:avLst/>
          </a:prstGeom>
        </p:spPr>
      </p:pic>
      <p:sp>
        <p:nvSpPr>
          <p:cNvPr id="9" name="Rectangle 2"/>
          <p:cNvSpPr>
            <a:spLocks noChangeArrowheads="1"/>
          </p:cNvSpPr>
          <p:nvPr userDrawn="1"/>
        </p:nvSpPr>
        <p:spPr bwMode="auto">
          <a:xfrm>
            <a:off x="530087" y="5960743"/>
            <a:ext cx="11078818" cy="751488"/>
          </a:xfrm>
          <a:prstGeom prst="rect">
            <a:avLst/>
          </a:prstGeom>
          <a:noFill/>
          <a:ln w="9525">
            <a:noFill/>
            <a:miter lim="800000"/>
            <a:headEnd/>
            <a:tailEnd/>
          </a:ln>
        </p:spPr>
        <p:txBody>
          <a:bodyPr wrap="square">
            <a:spAutoFit/>
          </a:bodyPr>
          <a:lstStyle/>
          <a:p>
            <a:pPr marL="0" marR="0" lvl="1" indent="0" algn="l" defTabSz="913364"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lumMod val="85000"/>
                  </a:prstClr>
                </a:solidFill>
                <a:effectLst/>
                <a:uLnTx/>
                <a:uFillTx/>
                <a:latin typeface="Calibri"/>
                <a:ea typeface="+mn-ea"/>
                <a:cs typeface="+mn-cs"/>
              </a:rPr>
              <a:t>©2013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338397700"/>
      </p:ext>
    </p:extLst>
  </p:cSld>
  <p:clrMapOvr>
    <a:masterClrMapping/>
  </p:clrMapOvr>
  <p:timing>
    <p:tnLst>
      <p:par>
        <p:cT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169" y="1189177"/>
            <a:ext cx="11650488"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33" indent="0">
              <a:buNone/>
              <a:defRPr/>
            </a:lvl3pPr>
            <a:lvl4pPr marL="448065" indent="0">
              <a:buNone/>
              <a:defRPr/>
            </a:lvl4pPr>
            <a:lvl5pPr marL="672099"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924571391"/>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857246188"/>
      </p:ext>
    </p:extLst>
  </p:cSld>
  <p:clrMapOvr>
    <a:masterClrMapping/>
  </p:clrMapOvr>
  <p:timing>
    <p:tnLst>
      <p:par>
        <p:cT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8"/>
            <a:ext cx="11650488" cy="2052030"/>
          </a:xfrm>
        </p:spPr>
        <p:txBody>
          <a:bodyPr>
            <a:spAutoFit/>
          </a:bodyPr>
          <a:lstStyle>
            <a:lvl1pPr>
              <a:defRPr sz="3920"/>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975710448"/>
      </p:ext>
    </p:extLst>
  </p:cSld>
  <p:clrMapOvr>
    <a:masterClrMapping/>
  </p:clrMapOvr>
  <p:transition>
    <p:fade/>
  </p:transition>
  <p:timing>
    <p:tnLst>
      <p:par>
        <p:cTn id="1" dur="indefinite" restart="never" nodeType="tmRoot"/>
      </p:par>
    </p:tn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5"/>
            <a:ext cx="5377147"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45" indent="0">
              <a:buNone/>
              <a:tabLst/>
              <a:defRPr sz="1960"/>
            </a:lvl3pPr>
            <a:lvl4pPr marL="451177" indent="0">
              <a:buNone/>
              <a:defRPr/>
            </a:lvl4pPr>
            <a:lvl5pPr marL="672099"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2511" y="1189175"/>
            <a:ext cx="5377147"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45" indent="0">
              <a:buNone/>
              <a:tabLst/>
              <a:defRPr sz="1960"/>
            </a:lvl3pPr>
            <a:lvl4pPr marL="451177" indent="0">
              <a:buNone/>
              <a:defRPr/>
            </a:lvl4pPr>
            <a:lvl5pPr marL="672099"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092398704"/>
      </p:ext>
    </p:extLst>
  </p:cSld>
  <p:clrMapOvr>
    <a:masterClrMapping/>
  </p:clrMapOvr>
  <p:transition>
    <p:fade/>
  </p:transition>
  <p:timing>
    <p:tnLst>
      <p:par>
        <p:cTn id="1" dur="indefinite" restart="never" nodeType="tmRoot"/>
      </p:par>
    </p:tn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6"/>
            <a:ext cx="5377147" cy="2377940"/>
          </a:xfrm>
        </p:spPr>
        <p:txBody>
          <a:bodyPr wrap="square">
            <a:spAutoFit/>
          </a:bodyPr>
          <a:lstStyle>
            <a:lvl1pPr marL="281597" indent="-281597">
              <a:spcBef>
                <a:spcPts val="1200"/>
              </a:spcBef>
              <a:buClr>
                <a:schemeClr val="tx1"/>
              </a:buClr>
              <a:buFont typeface="Wingdings" panose="05000000000000000000" pitchFamily="2" charset="2"/>
              <a:buChar char="§"/>
              <a:defRPr sz="3136"/>
            </a:lvl1pPr>
            <a:lvl2pPr marL="520554" indent="-228536">
              <a:buFont typeface="Wingdings" panose="05000000000000000000" pitchFamily="2" charset="2"/>
              <a:buChar char="§"/>
              <a:defRPr sz="2352"/>
            </a:lvl2pPr>
            <a:lvl3pPr marL="685608" indent="-165055">
              <a:buFont typeface="Wingdings" panose="05000000000000000000" pitchFamily="2" charset="2"/>
              <a:buChar char="§"/>
              <a:tabLst/>
              <a:defRPr sz="1960"/>
            </a:lvl3pPr>
            <a:lvl4pPr marL="863357" indent="-177750">
              <a:buFont typeface="Wingdings" panose="05000000000000000000" pitchFamily="2" charset="2"/>
              <a:buChar char="§"/>
              <a:defRPr/>
            </a:lvl4pPr>
            <a:lvl5pPr marL="1028412" indent="-165055">
              <a:buFont typeface="Wingdings" panose="05000000000000000000" pitchFamily="2" charset="2"/>
              <a:buChar char="§"/>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2511" y="1189176"/>
            <a:ext cx="5377147" cy="2377940"/>
          </a:xfrm>
        </p:spPr>
        <p:txBody>
          <a:bodyPr wrap="square">
            <a:spAutoFit/>
          </a:bodyPr>
          <a:lstStyle>
            <a:lvl1pPr marL="281597" indent="-281597">
              <a:spcBef>
                <a:spcPts val="1200"/>
              </a:spcBef>
              <a:buClr>
                <a:schemeClr val="tx1"/>
              </a:buClr>
              <a:buFont typeface="Wingdings" panose="05000000000000000000" pitchFamily="2" charset="2"/>
              <a:buChar char="§"/>
              <a:defRPr sz="3136"/>
            </a:lvl1pPr>
            <a:lvl2pPr marL="520554" indent="-228536">
              <a:buFont typeface="Wingdings" panose="05000000000000000000" pitchFamily="2" charset="2"/>
              <a:buChar char="§"/>
              <a:defRPr sz="2352"/>
            </a:lvl2pPr>
            <a:lvl3pPr marL="685608" indent="-165055">
              <a:buFont typeface="Wingdings" panose="05000000000000000000" pitchFamily="2" charset="2"/>
              <a:buChar char="§"/>
              <a:tabLst/>
              <a:defRPr sz="1960"/>
            </a:lvl3pPr>
            <a:lvl4pPr marL="863357" indent="-177750">
              <a:buFont typeface="Wingdings" panose="05000000000000000000" pitchFamily="2" charset="2"/>
              <a:buChar char="§"/>
              <a:defRPr/>
            </a:lvl4pPr>
            <a:lvl5pPr marL="1028412" indent="-165055">
              <a:buFont typeface="Wingdings" panose="05000000000000000000" pitchFamily="2" charset="2"/>
              <a:buChar char="§"/>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900168381"/>
      </p:ext>
    </p:extLst>
  </p:cSld>
  <p:clrMapOvr>
    <a:masterClrMapping/>
  </p:clrMapOvr>
  <p:transition>
    <p:fade/>
  </p:transition>
  <p:timing>
    <p:tnLst>
      <p:par>
        <p:cTn id="1" dur="indefinite" restart="never" nodeType="tmRoot"/>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6169502"/>
      </p:ext>
    </p:extLst>
  </p:cSld>
  <p:clrMapOvr>
    <a:masterClrMapping/>
  </p:clrMapOvr>
  <p:transition>
    <p:fade/>
  </p:transition>
  <p:timing>
    <p:tnLst>
      <p:par>
        <p:cTn id="1" dur="indefinite" restart="never" nodeType="tmRoot"/>
      </p:par>
    </p:tn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Section Title 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545646957"/>
      </p:ext>
    </p:extLst>
  </p:cSld>
  <p:clrMapOvr>
    <a:masterClrMapping/>
  </p:clrMapOvr>
  <p:transition>
    <p:fade/>
  </p:transition>
  <p:timing>
    <p:tnLst>
      <p:par>
        <p:cTn id="1" dur="indefinite" restart="never" nodeType="tmRoot"/>
      </p:par>
    </p:tn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2" y="1217195"/>
            <a:ext cx="5377147" cy="1973570"/>
          </a:xfrm>
        </p:spPr>
        <p:txBody>
          <a:bodyPr>
            <a:spAutoFit/>
          </a:bodyPr>
          <a:lstStyle>
            <a:lvl1pPr>
              <a:defRPr sz="6468"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095968" y="1"/>
            <a:ext cx="6092857"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smtClean="0"/>
              <a:t>Click icon to add picture</a:t>
            </a:r>
            <a:endParaRPr lang="en-US" dirty="0"/>
          </a:p>
        </p:txBody>
      </p:sp>
    </p:spTree>
    <p:extLst>
      <p:ext uri="{BB962C8B-B14F-4D97-AF65-F5344CB8AC3E}">
        <p14:creationId xmlns:p14="http://schemas.microsoft.com/office/powerpoint/2010/main" val="521397959"/>
      </p:ext>
    </p:extLst>
  </p:cSld>
  <p:clrMapOvr>
    <a:masterClrMapping/>
  </p:clrMapOvr>
  <p:transition>
    <p:fade/>
  </p:transition>
  <p:timing>
    <p:tnLst>
      <p:par>
        <p:cTn id="1" dur="indefinite" restart="never" nodeType="tmRoot"/>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Blank Dark">
    <p:spTree>
      <p:nvGrpSpPr>
        <p:cNvPr id="1" name=""/>
        <p:cNvGrpSpPr/>
        <p:nvPr/>
      </p:nvGrpSpPr>
      <p:grpSpPr>
        <a:xfrm>
          <a:off x="0" y="0"/>
          <a:ext cx="0" cy="0"/>
          <a:chOff x="0" y="0"/>
          <a:chExt cx="0" cy="0"/>
        </a:xfrm>
      </p:grpSpPr>
    </p:spTree>
    <p:extLst>
      <p:ext uri="{BB962C8B-B14F-4D97-AF65-F5344CB8AC3E}">
        <p14:creationId xmlns:p14="http://schemas.microsoft.com/office/powerpoint/2010/main" val="79681435"/>
      </p:ext>
    </p:extLst>
  </p:cSld>
  <p:clrMapOvr>
    <a:masterClrMapping/>
  </p:clrMapOvr>
  <p:transition>
    <p:fade/>
  </p:transition>
  <p:timing>
    <p:tnLst>
      <p:par>
        <p:cTn id="1" dur="indefinite" restart="never" nodeType="tmRoot"/>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2" y="1189176"/>
            <a:ext cx="12188825"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0" tIns="45710" rIns="45710" bIns="45710" numCol="1" spcCol="0" rtlCol="0" fromWordArt="0" anchor="ctr" anchorCtr="0" forceAA="0" compatLnSpc="1">
            <a:prstTxWarp prst="textNoShape">
              <a:avLst/>
            </a:prstTxWarp>
            <a:noAutofit/>
          </a:bodyPr>
          <a:lstStyle/>
          <a:p>
            <a:pPr marL="0" marR="0" lvl="0" indent="0" algn="ctr" defTabSz="913843" rtl="0" eaLnBrk="1" fontAlgn="base" latinLnBrk="0" hangingPunct="1">
              <a:lnSpc>
                <a:spcPct val="100000"/>
              </a:lnSpc>
              <a:spcBef>
                <a:spcPct val="0"/>
              </a:spcBef>
              <a:spcAft>
                <a:spcPct val="0"/>
              </a:spcAft>
              <a:buClrTx/>
              <a:buSzTx/>
              <a:buFontTx/>
              <a:buNone/>
              <a:tabLst/>
              <a:defRPr/>
            </a:pPr>
            <a:endParaRPr kumimoji="0" lang="en-US" sz="2205"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170" y="1197323"/>
            <a:ext cx="11650487"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3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2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28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0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31734480"/>
      </p:ext>
    </p:extLst>
  </p:cSld>
  <p:clrMapOvr>
    <a:masterClrMapping/>
  </p:clrMapOvr>
  <p:transition>
    <p:fade/>
  </p:transition>
  <p:timing>
    <p:tnLst>
      <p:par>
        <p:cTn id="1" dur="indefinite" restart="never" nodeType="tmRoot"/>
      </p:par>
    </p:tn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userDrawn="1">
  <p:cSld name="Dem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4" y="1070"/>
            <a:ext cx="12182674" cy="6855512"/>
          </a:xfrm>
          <a:prstGeom prst="rect">
            <a:avLst/>
          </a:prstGeom>
        </p:spPr>
      </p:pic>
      <p:sp>
        <p:nvSpPr>
          <p:cNvPr id="2" name="Title 1"/>
          <p:cNvSpPr>
            <a:spLocks noGrp="1"/>
          </p:cNvSpPr>
          <p:nvPr>
            <p:ph type="title" hasCustomPrompt="1"/>
          </p:nvPr>
        </p:nvSpPr>
        <p:spPr>
          <a:xfrm>
            <a:off x="269171" y="2095070"/>
            <a:ext cx="9856549" cy="1158793"/>
          </a:xfrm>
          <a:noFill/>
        </p:spPr>
        <p:txBody>
          <a:bodyPr tIns="91440" bIns="91440" anchor="t" anchorCtr="0">
            <a:spAutoFit/>
          </a:bodyPr>
          <a:lstStyle>
            <a:lvl1pPr>
              <a:defRPr sz="7053"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72" y="4785989"/>
            <a:ext cx="9858106" cy="724246"/>
          </a:xfrm>
          <a:noFill/>
        </p:spPr>
        <p:txBody>
          <a:bodyPr lIns="182880" tIns="146304" rIns="182880" bIns="146304">
            <a:spAutoFit/>
          </a:bodyPr>
          <a:lstStyle>
            <a:lvl1pPr marL="0" indent="0">
              <a:spcBef>
                <a:spcPts val="0"/>
              </a:spcBef>
              <a:buNone/>
              <a:defRPr sz="3134"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6" name="Rectangle 5"/>
          <p:cNvSpPr/>
          <p:nvPr userDrawn="1"/>
        </p:nvSpPr>
        <p:spPr bwMode="gray">
          <a:xfrm>
            <a:off x="1" y="6409724"/>
            <a:ext cx="12188203"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marL="0" marR="0" lvl="0" indent="0" algn="ctr" defTabSz="913481" rtl="0" eaLnBrk="1" fontAlgn="base" latinLnBrk="0" hangingPunct="1">
              <a:lnSpc>
                <a:spcPct val="90000"/>
              </a:lnSpc>
              <a:spcBef>
                <a:spcPct val="0"/>
              </a:spcBef>
              <a:spcAft>
                <a:spcPct val="0"/>
              </a:spcAft>
              <a:buClrTx/>
              <a:buSzTx/>
              <a:buFontTx/>
              <a:buNone/>
              <a:tabLst/>
              <a:defRPr/>
            </a:pPr>
            <a:endParaRPr kumimoji="0" lang="en-US" sz="2351"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13" y="6547868"/>
            <a:ext cx="806563" cy="171991"/>
          </a:xfrm>
          <a:prstGeom prst="rect">
            <a:avLst/>
          </a:prstGeom>
        </p:spPr>
      </p:pic>
    </p:spTree>
    <p:extLst>
      <p:ext uri="{BB962C8B-B14F-4D97-AF65-F5344CB8AC3E}">
        <p14:creationId xmlns:p14="http://schemas.microsoft.com/office/powerpoint/2010/main" val="26740653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323755958"/>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5"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0"/>
            <a:ext cx="5232401"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235027995"/>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0"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692672228"/>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5967413" y="0"/>
            <a:ext cx="6221411"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795969827"/>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0" y="857250"/>
            <a:ext cx="12188825" cy="51244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20700" y="1358053"/>
            <a:ext cx="11152188" cy="2863073"/>
          </a:xfrm>
          <a:prstGeom prst="rect">
            <a:avLst/>
          </a:prstGeom>
        </p:spPr>
        <p:txBody>
          <a:bodyPr>
            <a:normAutofit/>
          </a:bodyPr>
          <a:lstStyle>
            <a:lvl1pPr marL="0" indent="0">
              <a:lnSpc>
                <a:spcPct val="90000"/>
              </a:lnSpc>
              <a:buNone/>
              <a:defRPr sz="64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
        <p:nvSpPr>
          <p:cNvPr id="11" name="Content Placeholder 4"/>
          <p:cNvSpPr>
            <a:spLocks noGrp="1"/>
          </p:cNvSpPr>
          <p:nvPr>
            <p:ph sz="quarter" idx="13"/>
          </p:nvPr>
        </p:nvSpPr>
        <p:spPr>
          <a:xfrm>
            <a:off x="520700" y="4343400"/>
            <a:ext cx="11152188" cy="470747"/>
          </a:xfrm>
          <a:prstGeom prst="rect">
            <a:avLst/>
          </a:prstGeom>
        </p:spPr>
        <p:txBody>
          <a:bodyPr>
            <a:normAutofit/>
          </a:bodyPr>
          <a:lstStyle>
            <a:lvl1pPr marL="0" indent="0">
              <a:lnSpc>
                <a:spcPct val="90000"/>
              </a:lnSpc>
              <a:buNone/>
              <a:defRPr sz="36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smtClean="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54261548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smtClean="0"/>
              <a:t>Slide for Developer Code</a:t>
            </a:r>
            <a:endParaRPr lang="en-US" dirty="0"/>
          </a:p>
        </p:txBody>
      </p:sp>
      <p:sp>
        <p:nvSpPr>
          <p:cNvPr id="3" name="Rectangle 2"/>
          <p:cNvSpPr/>
          <p:nvPr userDrawn="1"/>
        </p:nvSpPr>
        <p:spPr bwMode="hidden">
          <a:xfrm>
            <a:off x="0" y="1155940"/>
            <a:ext cx="12188825"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318" y="1447800"/>
            <a:ext cx="11152188" cy="1988237"/>
          </a:xfrm>
        </p:spPr>
        <p:txBody>
          <a:bodyPr/>
          <a:lstStyle>
            <a:lvl1pPr marL="0" indent="0">
              <a:lnSpc>
                <a:spcPct val="95000"/>
              </a:lnSpc>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p:spPr>
        <p:txBody>
          <a:bodyPr anchor="b" anchorCtr="0"/>
          <a:lstStyle>
            <a:lvl1pPr>
              <a:defRPr sz="8800" spc="-300"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065750825"/>
      </p:ext>
    </p:extLst>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0"/>
            <a:ext cx="11152188"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2" y="1447799"/>
            <a:ext cx="11149013"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3530996961"/>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6" y="2980724"/>
            <a:ext cx="7169534" cy="896552"/>
          </a:xfrm>
        </p:spPr>
        <p:txBody>
          <a:bodyPr vert="horz" wrap="square" lIns="182880" tIns="146304" rIns="182880" bIns="146304" rtlCol="0" anchor="ctr">
            <a:noAutofit/>
          </a:bodyPr>
          <a:lstStyle>
            <a:lvl1pPr marL="0" indent="0">
              <a:buFont typeface="Arial" panose="020B0604020202020204" pitchFamily="34" charset="0"/>
              <a:buNone/>
              <a:defRPr lang="en-US" sz="3528" kern="1200" dirty="0" smtClean="0">
                <a:gradFill>
                  <a:gsLst>
                    <a:gs pos="1299">
                      <a:schemeClr val="tx1"/>
                    </a:gs>
                    <a:gs pos="100000">
                      <a:schemeClr val="tx1"/>
                    </a:gs>
                  </a:gsLst>
                  <a:lin ang="5400000" scaled="0"/>
                </a:gradFill>
                <a:latin typeface="+mj-lt"/>
                <a:ea typeface="+mn-ea"/>
                <a:cs typeface="+mn-cs"/>
              </a:defRPr>
            </a:lvl1pPr>
          </a:lstStyle>
          <a:p>
            <a:pPr marL="0" lvl="0" indent="0" algn="l" defTabSz="895974"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69169" y="1505896"/>
            <a:ext cx="3853623"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3736499156"/>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232756" y="157943"/>
            <a:ext cx="11722682" cy="1205345"/>
          </a:xfrm>
          <a:prstGeom prst="rect">
            <a:avLst/>
          </a:prstGeom>
        </p:spPr>
        <p:txBody>
          <a:bodyPr/>
          <a:lstStyle>
            <a:lvl1pPr>
              <a:defRPr sz="3999">
                <a:solidFill>
                  <a:srgbClr val="002050"/>
                </a:solidFill>
                <a:latin typeface="Segoe UI Light" pitchFamily="34" charset="0"/>
              </a:defRPr>
            </a:lvl1pPr>
          </a:lstStyle>
          <a:p>
            <a:r>
              <a:rPr lang="en-US" dirty="0" smtClean="0"/>
              <a:t>Click to edit Master title style</a:t>
            </a:r>
            <a:endParaRPr lang="en-US" dirty="0"/>
          </a:p>
        </p:txBody>
      </p:sp>
      <p:sp>
        <p:nvSpPr>
          <p:cNvPr id="4" name="Content Placeholder 3"/>
          <p:cNvSpPr>
            <a:spLocks noGrp="1"/>
          </p:cNvSpPr>
          <p:nvPr>
            <p:ph sz="quarter" idx="10"/>
          </p:nvPr>
        </p:nvSpPr>
        <p:spPr>
          <a:xfrm>
            <a:off x="436563" y="1487489"/>
            <a:ext cx="11533187" cy="5159375"/>
          </a:xfrm>
          <a:prstGeom prst="rect">
            <a:avLst/>
          </a:prstGeom>
        </p:spPr>
        <p:txBody>
          <a:bodyPr/>
          <a:lstStyle>
            <a:lvl1pPr marL="342764" indent="-342764">
              <a:lnSpc>
                <a:spcPct val="100000"/>
              </a:lnSpc>
              <a:spcBef>
                <a:spcPts val="1799"/>
              </a:spcBef>
              <a:buClr>
                <a:schemeClr val="accent1"/>
              </a:buClr>
              <a:buSzPct val="100000"/>
              <a:buFont typeface="Arial" pitchFamily="34" charset="0"/>
              <a:buChar char="•"/>
              <a:defRPr sz="3199">
                <a:solidFill>
                  <a:srgbClr val="002050">
                    <a:alpha val="99000"/>
                  </a:srgbClr>
                </a:solidFill>
                <a:latin typeface="Segoe UI Light" panose="020B0502040204020203" pitchFamily="34" charset="0"/>
                <a:cs typeface="Segoe UI Light" panose="020B0502040204020203" pitchFamily="34" charset="0"/>
              </a:defRPr>
            </a:lvl1pPr>
            <a:lvl2pPr marL="807718" indent="-344351">
              <a:lnSpc>
                <a:spcPct val="100000"/>
              </a:lnSpc>
              <a:spcBef>
                <a:spcPts val="400"/>
              </a:spcBef>
              <a:spcAft>
                <a:spcPts val="400"/>
              </a:spcAft>
              <a:buClr>
                <a:schemeClr val="tx1">
                  <a:lumMod val="75000"/>
                  <a:lumOff val="25000"/>
                </a:schemeClr>
              </a:buClr>
              <a:buSzPct val="85000"/>
              <a:buFont typeface="Segoe UI" pitchFamily="34" charset="0"/>
              <a:buChar char="–"/>
              <a:defRPr sz="2799">
                <a:solidFill>
                  <a:schemeClr val="tx1">
                    <a:alpha val="99000"/>
                  </a:schemeClr>
                </a:solidFill>
                <a:latin typeface="Segoe UI Light" panose="020B0502040204020203" pitchFamily="34" charset="0"/>
                <a:cs typeface="Segoe UI Light" panose="020B0502040204020203" pitchFamily="34" charset="0"/>
              </a:defRPr>
            </a:lvl2pPr>
            <a:lvl3pPr marL="1198088" indent="-342764">
              <a:lnSpc>
                <a:spcPct val="100000"/>
              </a:lnSpc>
              <a:spcBef>
                <a:spcPts val="200"/>
              </a:spcBef>
              <a:spcAft>
                <a:spcPts val="200"/>
              </a:spcAft>
              <a:buClr>
                <a:schemeClr val="tx1">
                  <a:lumMod val="75000"/>
                  <a:lumOff val="25000"/>
                </a:schemeClr>
              </a:buClr>
              <a:buSzPct val="85000"/>
              <a:buFont typeface="Courier New" pitchFamily="49" charset="0"/>
              <a:buChar char="o"/>
              <a:defRPr sz="1799">
                <a:solidFill>
                  <a:schemeClr val="tx1">
                    <a:alpha val="99000"/>
                  </a:schemeClr>
                </a:solidFill>
                <a:latin typeface="Segoe UI Light" panose="020B0502040204020203" pitchFamily="34" charset="0"/>
                <a:cs typeface="Segoe UI Light" panose="020B0502040204020203" pitchFamily="34" charset="0"/>
              </a:defRPr>
            </a:lvl3pPr>
            <a:lvl4pPr>
              <a:defRPr sz="1999"/>
            </a:lvl4pPr>
            <a:lvl5pPr>
              <a:defRPr sz="1999"/>
            </a:lvl5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3429965876"/>
      </p:ext>
    </p:extLst>
  </p:cSld>
  <p:clrMapOvr>
    <a:masterClrMapping/>
  </p:clrMapOvr>
  <p:transition>
    <p:fade/>
  </p:transition>
  <p:timing>
    <p:tnLst>
      <p:par>
        <p:cTn id="1" dur="indefinite" restart="never" nodeType="tmRoot"/>
      </p:par>
    </p:tnLst>
  </p:timing>
  <p:hf hdr="0"/>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Course Tit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32265" y="2312127"/>
            <a:ext cx="11122924" cy="1933979"/>
          </a:xfrm>
          <a:prstGeom prst="rect">
            <a:avLst/>
          </a:prstGeom>
        </p:spPr>
        <p:txBody>
          <a:bodyPr anchor="ctr">
            <a:noAutofit/>
          </a:bodyPr>
          <a:lstStyle>
            <a:lvl1pPr algn="l">
              <a:lnSpc>
                <a:spcPct val="90000"/>
              </a:lnSpc>
              <a:defRPr sz="4799" spc="-150" baseline="0">
                <a:solidFill>
                  <a:schemeClr val="bg1">
                    <a:alpha val="99000"/>
                  </a:schemeClr>
                </a:solidFill>
                <a:latin typeface="Segoe UI Light" pitchFamily="34" charset="0"/>
              </a:defRPr>
            </a:lvl1pPr>
          </a:lstStyle>
          <a:p>
            <a:r>
              <a:rPr lang="en-US" dirty="0" smtClean="0"/>
              <a:t>Course Title</a:t>
            </a:r>
            <a:endParaRPr lang="en-US" dirty="0"/>
          </a:p>
        </p:txBody>
      </p:sp>
      <p:sp>
        <p:nvSpPr>
          <p:cNvPr id="6" name="Subtitle 2"/>
          <p:cNvSpPr>
            <a:spLocks noGrp="1"/>
          </p:cNvSpPr>
          <p:nvPr>
            <p:ph type="subTitle" idx="1" hasCustomPrompt="1"/>
          </p:nvPr>
        </p:nvSpPr>
        <p:spPr>
          <a:xfrm>
            <a:off x="532265" y="4735774"/>
            <a:ext cx="6147660" cy="1878780"/>
          </a:xfrm>
          <a:prstGeom prst="rect">
            <a:avLst/>
          </a:prstGeom>
        </p:spPr>
        <p:txBody>
          <a:bodyPr>
            <a:noAutofit/>
          </a:bodyPr>
          <a:lstStyle>
            <a:lvl1pPr marL="0" indent="0" algn="l">
              <a:lnSpc>
                <a:spcPct val="90000"/>
              </a:lnSpc>
              <a:spcBef>
                <a:spcPts val="0"/>
              </a:spcBef>
              <a:buNone/>
              <a:defRPr sz="2399" b="1" cap="none" baseline="0">
                <a:solidFill>
                  <a:schemeClr val="bg1">
                    <a:lumMod val="95000"/>
                    <a:alpha val="99000"/>
                  </a:schemeClr>
                </a:solidFill>
                <a:latin typeface="Segoe UI Light" pitchFamily="34" charset="0"/>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dirty="0" smtClean="0"/>
              <a:t>Subtitle</a:t>
            </a:r>
            <a:endParaRPr lang="en-US" dirty="0"/>
          </a:p>
        </p:txBody>
      </p:sp>
    </p:spTree>
    <p:extLst>
      <p:ext uri="{BB962C8B-B14F-4D97-AF65-F5344CB8AC3E}">
        <p14:creationId xmlns:p14="http://schemas.microsoft.com/office/powerpoint/2010/main" val="686722429"/>
      </p:ext>
    </p:extLst>
  </p:cSld>
  <p:clrMapOvr>
    <a:masterClrMapping/>
  </p:clrMapOvr>
  <p:transition>
    <p:fade/>
  </p:transition>
  <p:timing>
    <p:tnLst>
      <p:par>
        <p:cTn id="1" dur="indefinite" restart="never" nodeType="tmRoot"/>
      </p:par>
    </p:tnLst>
  </p:timing>
  <p:hf hdr="0"/>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1_Demo Slide">
    <p:bg>
      <p:bgPr>
        <a:solidFill>
          <a:srgbClr val="007233"/>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15636" y="4771506"/>
            <a:ext cx="10484896" cy="1604356"/>
          </a:xfrm>
          <a:prstGeom prst="rect">
            <a:avLst/>
          </a:prstGeom>
        </p:spPr>
        <p:txBody>
          <a:bodyPr anchor="ctr">
            <a:noAutofit/>
          </a:bodyPr>
          <a:lstStyle>
            <a:lvl1pPr marL="0" marR="0" indent="0" algn="l" defTabSz="914001" rtl="0" eaLnBrk="1" fontAlgn="auto" latinLnBrk="0" hangingPunct="1">
              <a:lnSpc>
                <a:spcPct val="90000"/>
              </a:lnSpc>
              <a:spcBef>
                <a:spcPts val="0"/>
              </a:spcBef>
              <a:spcAft>
                <a:spcPts val="0"/>
              </a:spcAft>
              <a:buClr>
                <a:srgbClr val="00DCFF"/>
              </a:buClr>
              <a:buSzPct val="90000"/>
              <a:buFont typeface="Arial" pitchFamily="34" charset="0"/>
              <a:buNone/>
              <a:tabLst/>
              <a:defRPr sz="2799" b="1" cap="all" baseline="0">
                <a:solidFill>
                  <a:schemeClr val="bg1">
                    <a:alpha val="99000"/>
                  </a:schemeClr>
                </a:solidFill>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b="0" dirty="0" smtClean="0"/>
              <a:t>{Sample Code Location e.g., Codeshow.codeplex.com} </a:t>
            </a:r>
          </a:p>
          <a:p>
            <a:r>
              <a:rPr lang="en-US" dirty="0" smtClean="0"/>
              <a:t>(</a:t>
            </a:r>
            <a:r>
              <a:rPr lang="en-US" dirty="0" err="1" smtClean="0"/>
              <a:t>dEMO</a:t>
            </a:r>
            <a:r>
              <a:rPr lang="en-US" dirty="0" smtClean="0"/>
              <a:t> NAME)</a:t>
            </a:r>
            <a:endParaRPr lang="en-US" dirty="0"/>
          </a:p>
        </p:txBody>
      </p:sp>
      <p:sp>
        <p:nvSpPr>
          <p:cNvPr id="10" name="Text Placeholder 9"/>
          <p:cNvSpPr>
            <a:spLocks noGrp="1"/>
          </p:cNvSpPr>
          <p:nvPr>
            <p:ph type="body" sz="quarter" idx="10" hasCustomPrompt="1"/>
          </p:nvPr>
        </p:nvSpPr>
        <p:spPr>
          <a:xfrm>
            <a:off x="415636" y="3117272"/>
            <a:ext cx="10720676" cy="1383983"/>
          </a:xfrm>
          <a:prstGeom prst="rect">
            <a:avLst/>
          </a:prstGeom>
        </p:spPr>
        <p:txBody>
          <a:bodyPr anchor="ctr"/>
          <a:lstStyle>
            <a:lvl1pPr algn="l">
              <a:defRPr sz="7197" baseline="0">
                <a:solidFill>
                  <a:schemeClr val="bg1">
                    <a:alpha val="99000"/>
                  </a:schemeClr>
                </a:solidFill>
                <a:latin typeface="Segoe UI Light" panose="020B0502040204020203" pitchFamily="34" charset="0"/>
                <a:cs typeface="Segoe UI Light" panose="020B0502040204020203" pitchFamily="34" charset="0"/>
              </a:defRPr>
            </a:lvl1pPr>
            <a:lvl2pPr>
              <a:defRPr sz="5997">
                <a:solidFill>
                  <a:schemeClr val="bg1">
                    <a:alpha val="99000"/>
                  </a:schemeClr>
                </a:solidFill>
                <a:latin typeface="+mj-lt"/>
              </a:defRPr>
            </a:lvl2pPr>
            <a:lvl3pPr>
              <a:defRPr sz="5997">
                <a:solidFill>
                  <a:schemeClr val="bg1">
                    <a:alpha val="99000"/>
                  </a:schemeClr>
                </a:solidFill>
                <a:latin typeface="+mj-lt"/>
              </a:defRPr>
            </a:lvl3pPr>
            <a:lvl4pPr>
              <a:defRPr sz="5997">
                <a:solidFill>
                  <a:schemeClr val="bg1">
                    <a:alpha val="99000"/>
                  </a:schemeClr>
                </a:solidFill>
                <a:latin typeface="+mj-lt"/>
              </a:defRPr>
            </a:lvl4pPr>
            <a:lvl5pPr>
              <a:defRPr sz="5997">
                <a:solidFill>
                  <a:schemeClr val="bg1">
                    <a:alpha val="99000"/>
                  </a:schemeClr>
                </a:solidFill>
                <a:latin typeface="+mj-lt"/>
              </a:defRPr>
            </a:lvl5pPr>
          </a:lstStyle>
          <a:p>
            <a:pPr lvl="0"/>
            <a:r>
              <a:rPr lang="en-US" dirty="0" smtClean="0"/>
              <a:t>demo</a:t>
            </a:r>
            <a:endParaRPr lang="en-US" dirty="0"/>
          </a:p>
        </p:txBody>
      </p:sp>
    </p:spTree>
    <p:extLst>
      <p:ext uri="{BB962C8B-B14F-4D97-AF65-F5344CB8AC3E}">
        <p14:creationId xmlns:p14="http://schemas.microsoft.com/office/powerpoint/2010/main" val="1569215033"/>
      </p:ext>
    </p:extLst>
  </p:cSld>
  <p:clrMapOvr>
    <a:masterClrMapping/>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3147" y="76200"/>
            <a:ext cx="11477810" cy="838200"/>
          </a:xfrm>
        </p:spPr>
        <p:txBody>
          <a:bodyPr/>
          <a:lstStyle>
            <a:lvl1pPr>
              <a:defRPr/>
            </a:lvl1pPr>
          </a:lstStyle>
          <a:p>
            <a:r>
              <a:rPr lang="en-US" dirty="0" smtClean="0"/>
              <a:t>Slide Title</a:t>
            </a:r>
            <a:endParaRPr lang="en-US" dirty="0"/>
          </a:p>
        </p:txBody>
      </p:sp>
      <p:sp>
        <p:nvSpPr>
          <p:cNvPr id="3" name="Content Placeholder 2"/>
          <p:cNvSpPr>
            <a:spLocks noGrp="1"/>
          </p:cNvSpPr>
          <p:nvPr>
            <p:ph idx="1" hasCustomPrompt="1"/>
          </p:nvPr>
        </p:nvSpPr>
        <p:spPr>
          <a:xfrm>
            <a:off x="507868" y="1447800"/>
            <a:ext cx="11173090" cy="5181600"/>
          </a:xfrm>
        </p:spPr>
        <p:txBody>
          <a:bodyPr/>
          <a:lstStyle>
            <a:lvl1pPr marL="347663" indent="-347663">
              <a:spcBef>
                <a:spcPts val="600"/>
              </a:spcBef>
              <a:spcAft>
                <a:spcPts val="200"/>
              </a:spcAft>
              <a:buFont typeface="Arial" pitchFamily="34" charset="0"/>
              <a:buChar char="•"/>
              <a:defRPr>
                <a:latin typeface="+mn-lt"/>
              </a:defRPr>
            </a:lvl1pPr>
            <a:lvl2pPr>
              <a:spcBef>
                <a:spcPts val="300"/>
              </a:spcBef>
              <a:spcAft>
                <a:spcPts val="300"/>
              </a:spcAft>
              <a:defRPr>
                <a:latin typeface="+mn-lt"/>
              </a:defRPr>
            </a:lvl2pPr>
            <a:lvl3pPr marL="679450" indent="0">
              <a:buFont typeface="Arial" pitchFamily="34" charset="0"/>
              <a:buNone/>
              <a:defRPr b="0">
                <a:latin typeface="Lucida Console" panose="020B0609040504020204" pitchFamily="49" charset="0"/>
              </a:defRPr>
            </a:lvl3pPr>
            <a:lvl4pPr marL="968375" indent="-285750">
              <a:buFont typeface="Arial" pitchFamily="34" charset="0"/>
              <a:buChar char="•"/>
              <a:defRPr/>
            </a:lvl4pPr>
            <a:lvl5pPr marL="965200" indent="-285750">
              <a:buFont typeface="Arial" pitchFamily="34" charset="0"/>
              <a:buChar char="•"/>
              <a:defRPr/>
            </a:lvl5pPr>
          </a:lstStyle>
          <a:p>
            <a:pPr lvl="0"/>
            <a:r>
              <a:rPr lang="en-US" dirty="0" smtClean="0"/>
              <a:t>First level</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1861663361"/>
      </p:ext>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Blank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Slide Title</a:t>
            </a:r>
            <a:endParaRPr lang="en-US" dirty="0"/>
          </a:p>
        </p:txBody>
      </p:sp>
    </p:spTree>
    <p:extLst>
      <p:ext uri="{BB962C8B-B14F-4D97-AF65-F5344CB8AC3E}">
        <p14:creationId xmlns:p14="http://schemas.microsoft.com/office/powerpoint/2010/main" val="104260445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ivider Slide Orang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2742735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ivider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12596783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ivider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58707608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600" kern="1200" spc="-70" baseline="0" dirty="0">
                <a:gradFill>
                  <a:gsLst>
                    <a:gs pos="2083">
                      <a:schemeClr val="bg2"/>
                    </a:gs>
                    <a:gs pos="99000">
                      <a:schemeClr val="bg2"/>
                    </a:gs>
                  </a:gsLst>
                  <a:lin ang="5400000" scaled="0"/>
                </a:gra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138" y="2739678"/>
            <a:ext cx="10245725"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138" y="1447800"/>
            <a:ext cx="10237787" cy="914096"/>
          </a:xfrm>
        </p:spPr>
        <p:txBody>
          <a:bodyPr wrap="square" anchor="b">
            <a:noAutofit/>
          </a:bodyPr>
          <a:lstStyle>
            <a:lvl1pPr marL="0" indent="0">
              <a:buNone/>
              <a:defRPr sz="6600" spc="-150"/>
            </a:lvl1pPr>
          </a:lstStyle>
          <a:p>
            <a:pPr lvl="0"/>
            <a:r>
              <a:rPr lang="en-US" smtClean="0"/>
              <a:t>Click to edit Master text styles</a:t>
            </a:r>
          </a:p>
        </p:txBody>
      </p:sp>
    </p:spTree>
    <p:extLst>
      <p:ext uri="{BB962C8B-B14F-4D97-AF65-F5344CB8AC3E}">
        <p14:creationId xmlns:p14="http://schemas.microsoft.com/office/powerpoint/2010/main" val="26015579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ivider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1677948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Punchy Slide Orang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998230128"/>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Punchy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74874795"/>
      </p:ext>
    </p:extLst>
  </p:cSld>
  <p:clrMapOvr>
    <a:masterClrMapping/>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Punchy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1071124730"/>
      </p:ext>
    </p:extLst>
  </p:cSld>
  <p:clrMapOvr>
    <a:masterClrMapping/>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Punchy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609594423"/>
      </p:ext>
    </p:extLst>
  </p:cSld>
  <p:clrMapOvr>
    <a:masterClrMapping/>
  </p:clrMapOvr>
  <p:transition>
    <p:fade/>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nk Slide Orange">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6880358"/>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nk Slide Green">
    <p:bg>
      <p:bgPr>
        <a:solidFill>
          <a:srgbClr val="00723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2985372"/>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nk Slide Blue">
    <p:bg>
      <p:bgPr>
        <a:solidFill>
          <a:srgbClr val="00188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9567518"/>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 Slide Purple">
    <p:bg>
      <p:bgPr>
        <a:solidFill>
          <a:srgbClr val="68217A"/>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40010790"/>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380"/>
            <a:ext cx="12188825" cy="6856620"/>
          </a:xfrm>
          <a:prstGeom prst="rect">
            <a:avLst/>
          </a:prstGeom>
        </p:spPr>
      </p:pic>
      <p:pic>
        <p:nvPicPr>
          <p:cNvPr id="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62149" y="474237"/>
            <a:ext cx="1775047" cy="380393"/>
          </a:xfrm>
          <a:prstGeom prst="rect">
            <a:avLst/>
          </a:prstGeom>
        </p:spPr>
      </p:pic>
    </p:spTree>
    <p:extLst>
      <p:ext uri="{BB962C8B-B14F-4D97-AF65-F5344CB8AC3E}">
        <p14:creationId xmlns:p14="http://schemas.microsoft.com/office/powerpoint/2010/main" val="1304333989"/>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tx2"/>
                    </a:gs>
                    <a:gs pos="0">
                      <a:schemeClr val="tx2"/>
                    </a:gs>
                  </a:gsLst>
                  <a:lin ang="5400000" scaled="0"/>
                </a:gradFill>
                <a:latin typeface="+mj-lt"/>
              </a:defRPr>
            </a:lvl1pPr>
            <a:lvl2pPr marL="0" indent="0">
              <a:buNone/>
              <a:defRPr sz="2000">
                <a:gradFill>
                  <a:gsLst>
                    <a:gs pos="100000">
                      <a:schemeClr val="bg2"/>
                    </a:gs>
                    <a:gs pos="6000">
                      <a:schemeClr val="bg2"/>
                    </a:gs>
                  </a:gsLst>
                  <a:lin ang="5400000" scaled="0"/>
                </a:gradFill>
              </a:defRPr>
            </a:lvl2pPr>
            <a:lvl3pPr marL="231775" indent="0">
              <a:buNone/>
              <a:defRPr sz="2000">
                <a:gradFill>
                  <a:gsLst>
                    <a:gs pos="100000">
                      <a:schemeClr val="bg2"/>
                    </a:gs>
                    <a:gs pos="6000">
                      <a:schemeClr val="bg2"/>
                    </a:gs>
                  </a:gsLst>
                  <a:lin ang="5400000" scaled="0"/>
                </a:gradFill>
              </a:defRPr>
            </a:lvl3pPr>
            <a:lvl4pPr marL="457200" indent="0">
              <a:buNone/>
              <a:defRPr sz="2000">
                <a:gradFill>
                  <a:gsLst>
                    <a:gs pos="100000">
                      <a:schemeClr val="bg2"/>
                    </a:gs>
                    <a:gs pos="6000">
                      <a:schemeClr val="bg2"/>
                    </a:gs>
                  </a:gsLst>
                  <a:lin ang="5400000" scaled="0"/>
                </a:gradFill>
              </a:defRPr>
            </a:lvl4pPr>
            <a:lvl5pPr marL="693738" indent="0">
              <a:buNone/>
              <a:defRPr sz="2000">
                <a:gradFill>
                  <a:gsLst>
                    <a:gs pos="100000">
                      <a:schemeClr val="bg2"/>
                    </a:gs>
                    <a:gs pos="6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Tree>
    <p:extLst>
      <p:ext uri="{BB962C8B-B14F-4D97-AF65-F5344CB8AC3E}">
        <p14:creationId xmlns:p14="http://schemas.microsoft.com/office/powerpoint/2010/main" val="2174816850"/>
      </p:ext>
    </p:extLst>
  </p:cSld>
  <p:clrMapOvr>
    <a:masterClrMapping/>
  </p:clrMapOvr>
  <p:transition>
    <p:fade/>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Slide Photo Layout">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937" r="3431" b="2608"/>
          <a:stretch/>
        </p:blipFill>
        <p:spPr>
          <a:xfrm>
            <a:off x="2" y="-7783"/>
            <a:ext cx="12218386" cy="6873565"/>
          </a:xfrm>
          <a:prstGeom prst="rect">
            <a:avLst/>
          </a:prstGeom>
        </p:spPr>
      </p:pic>
      <p:sp>
        <p:nvSpPr>
          <p:cNvPr id="19" name="Dark gradation top"/>
          <p:cNvSpPr/>
          <p:nvPr userDrawn="1"/>
        </p:nvSpPr>
        <p:spPr bwMode="gray">
          <a:xfrm>
            <a:off x="1" y="-7783"/>
            <a:ext cx="12103070" cy="6568608"/>
          </a:xfrm>
          <a:prstGeom prst="rect">
            <a:avLst/>
          </a:prstGeom>
          <a:gradFill flip="none" rotWithShape="1">
            <a:gsLst>
              <a:gs pos="0">
                <a:srgbClr val="000000">
                  <a:alpha val="7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14" y="539681"/>
            <a:ext cx="5901482" cy="2062069"/>
          </a:xfrm>
          <a:noFill/>
        </p:spPr>
        <p:txBody>
          <a:bodyPr vert="horz" wrap="square" lIns="146304" tIns="91440" rIns="146304" bIns="91440" rtlCol="0" anchor="t" anchorCtr="0">
            <a:noAutofit/>
          </a:bodyPr>
          <a:lstStyle>
            <a:lvl1pPr>
              <a:defRPr lang="en-US" sz="5880" spc="-98" baseline="0" dirty="0">
                <a:solidFill>
                  <a:schemeClr val="tx1"/>
                </a:solidFill>
              </a:defRPr>
            </a:lvl1pPr>
          </a:lstStyle>
          <a:p>
            <a:pPr lvl="0"/>
            <a:r>
              <a:rPr lang="en-US" dirty="0" smtClean="0"/>
              <a:t>Presentation title</a:t>
            </a:r>
            <a:endParaRPr lang="en-US" dirty="0"/>
          </a:p>
        </p:txBody>
      </p:sp>
      <p:pic>
        <p:nvPicPr>
          <p:cNvPr id="11"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205" y="6061767"/>
            <a:ext cx="1522008" cy="326167"/>
          </a:xfrm>
          <a:prstGeom prst="rect">
            <a:avLst/>
          </a:prstGeom>
        </p:spPr>
      </p:pic>
    </p:spTree>
    <p:extLst>
      <p:ext uri="{BB962C8B-B14F-4D97-AF65-F5344CB8AC3E}">
        <p14:creationId xmlns:p14="http://schemas.microsoft.com/office/powerpoint/2010/main" val="42416944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4" y="3877272"/>
            <a:ext cx="6271784" cy="1794661"/>
          </a:xfrm>
          <a:noFill/>
        </p:spPr>
        <p:txBody>
          <a:bodyPr lIns="146304" tIns="109728" rIns="146304" bIns="109728">
            <a:noAutofit/>
          </a:bodyPr>
          <a:lstStyle>
            <a:lvl1pPr marL="0" indent="0">
              <a:spcBef>
                <a:spcPts val="0"/>
              </a:spcBef>
              <a:buNone/>
              <a:defRPr sz="3528" spc="0" baseline="0">
                <a:solidFill>
                  <a:schemeClr val="bg1">
                    <a:lumMod val="75000"/>
                  </a:schemeClr>
                </a:solidFill>
                <a:latin typeface="+mj-lt"/>
              </a:defRPr>
            </a:lvl1pPr>
          </a:lstStyle>
          <a:p>
            <a:pPr lvl="0"/>
            <a:r>
              <a:rPr lang="en-US" dirty="0" smtClean="0"/>
              <a:t>Speaker Name</a:t>
            </a:r>
          </a:p>
        </p:txBody>
      </p:sp>
      <p:sp>
        <p:nvSpPr>
          <p:cNvPr id="9" name="Title 1"/>
          <p:cNvSpPr>
            <a:spLocks noGrp="1"/>
          </p:cNvSpPr>
          <p:nvPr>
            <p:ph type="title" hasCustomPrompt="1"/>
          </p:nvPr>
        </p:nvSpPr>
        <p:spPr>
          <a:xfrm>
            <a:off x="269233" y="2075840"/>
            <a:ext cx="8065659" cy="1801436"/>
          </a:xfrm>
          <a:noFill/>
        </p:spPr>
        <p:txBody>
          <a:bodyPr lIns="146304" tIns="91440" rIns="146304" bIns="91440" anchor="t" anchorCtr="0"/>
          <a:lstStyle>
            <a:lvl1pPr>
              <a:defRPr sz="5880" spc="-98" baseline="0">
                <a:solidFill>
                  <a:schemeClr val="bg1">
                    <a:lumMod val="75000"/>
                  </a:schemeClr>
                </a:solidFill>
              </a:defRPr>
            </a:lvl1pPr>
          </a:lstStyle>
          <a:p>
            <a:r>
              <a:rPr lang="en-US" dirty="0" smtClean="0"/>
              <a:t>Presentation title</a:t>
            </a:r>
            <a:endParaRPr lang="en-US" dirty="0"/>
          </a:p>
        </p:txBody>
      </p:sp>
      <p:pic>
        <p:nvPicPr>
          <p:cNvPr id="8"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449205" y="6061767"/>
            <a:ext cx="1522008" cy="326167"/>
          </a:xfrm>
          <a:prstGeom prst="rect">
            <a:avLst/>
          </a:prstGeom>
        </p:spPr>
      </p:pic>
    </p:spTree>
    <p:extLst>
      <p:ext uri="{BB962C8B-B14F-4D97-AF65-F5344CB8AC3E}">
        <p14:creationId xmlns:p14="http://schemas.microsoft.com/office/powerpoint/2010/main" val="79709264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69" y="3877278"/>
            <a:ext cx="8065712" cy="1793881"/>
          </a:xfrm>
          <a:noFill/>
        </p:spPr>
        <p:txBody>
          <a:bodyPr lIns="182880" tIns="146304" rIns="182880" bIns="146304">
            <a:noAutofit/>
          </a:bodyPr>
          <a:lstStyle>
            <a:lvl1pPr marL="0" indent="0">
              <a:spcBef>
                <a:spcPts val="0"/>
              </a:spcBef>
              <a:buNone/>
              <a:defRPr sz="3528" spc="0" baseline="0">
                <a:gradFill>
                  <a:gsLst>
                    <a:gs pos="0">
                      <a:srgbClr val="FFFFFF"/>
                    </a:gs>
                    <a:gs pos="100000">
                      <a:srgbClr val="FFFFFF"/>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6815695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104793215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706745421"/>
      </p:ext>
    </p:extLst>
  </p:cSld>
  <p:clrMapOvr>
    <a:masterClrMapping/>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199436672"/>
      </p:ext>
    </p:extLst>
  </p:cSld>
  <p:clrMapOvr>
    <a:masterClrMapping/>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539433396"/>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3191857966"/>
      </p:ext>
    </p:extLst>
  </p:cSld>
  <p:clrMapOvr>
    <a:masterClrMapping/>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99369262"/>
      </p:ext>
    </p:extLst>
  </p:cSld>
  <p:clrMapOvr>
    <a:masterClrMapping/>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gradFill>
                  <a:gsLst>
                    <a:gs pos="2920">
                      <a:schemeClr val="tx1"/>
                    </a:gs>
                    <a:gs pos="100000">
                      <a:schemeClr val="tx1"/>
                    </a:gs>
                  </a:gsLst>
                  <a:lin ang="5400000" scaled="0"/>
                </a:gradFill>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98079702"/>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bg2"/>
                    </a:gs>
                    <a:gs pos="0">
                      <a:schemeClr val="bg2"/>
                    </a:gs>
                  </a:gsLst>
                  <a:lin ang="5400000" scaled="0"/>
                </a:gradFill>
                <a:latin typeface="+mj-lt"/>
              </a:defRPr>
            </a:lvl1pPr>
            <a:lvl2pPr marL="0" indent="0">
              <a:buNone/>
              <a:defRPr sz="2000">
                <a:gradFill>
                  <a:gsLst>
                    <a:gs pos="100000">
                      <a:schemeClr val="bg2"/>
                    </a:gs>
                    <a:gs pos="0">
                      <a:schemeClr val="bg2"/>
                    </a:gs>
                  </a:gsLst>
                  <a:lin ang="5400000" scaled="0"/>
                </a:gradFill>
              </a:defRPr>
            </a:lvl2pPr>
            <a:lvl3pPr marL="231775" indent="0">
              <a:buNone/>
              <a:defRPr sz="2000">
                <a:gradFill>
                  <a:gsLst>
                    <a:gs pos="100000">
                      <a:schemeClr val="bg2"/>
                    </a:gs>
                    <a:gs pos="0">
                      <a:schemeClr val="bg2"/>
                    </a:gs>
                  </a:gsLst>
                  <a:lin ang="5400000" scaled="0"/>
                </a:gradFill>
              </a:defRPr>
            </a:lvl3pPr>
            <a:lvl4pPr marL="457200" indent="0">
              <a:buNone/>
              <a:defRPr sz="2000">
                <a:gradFill>
                  <a:gsLst>
                    <a:gs pos="100000">
                      <a:schemeClr val="bg2"/>
                    </a:gs>
                    <a:gs pos="0">
                      <a:schemeClr val="bg2"/>
                    </a:gs>
                  </a:gsLst>
                  <a:lin ang="5400000" scaled="0"/>
                </a:gradFill>
              </a:defRPr>
            </a:lvl4pPr>
            <a:lvl5pPr marL="693738" indent="0">
              <a:buNone/>
              <a:defRPr sz="2000">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414694883"/>
      </p:ext>
    </p:extLst>
  </p:cSld>
  <p:clrMapOvr>
    <a:masterClrMapping/>
  </p:clrMapOvr>
  <p:transition>
    <p:fade/>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951322955"/>
      </p:ext>
    </p:extLst>
  </p:cSld>
  <p:clrMapOvr>
    <a:masterClrMapping/>
  </p:clrMapOvr>
  <p:transition>
    <p:fade/>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1pPr>
              <a:buClr>
                <a:schemeClr val="tx2"/>
              </a:buClr>
              <a:defRPr>
                <a:gradFill>
                  <a:gsLst>
                    <a:gs pos="0">
                      <a:schemeClr val="tx1"/>
                    </a:gs>
                    <a:gs pos="100000">
                      <a:schemeClr val="tx1"/>
                    </a:gs>
                  </a:gsLst>
                  <a:lin ang="5400000" scaled="0"/>
                </a:gradFill>
              </a:defRPr>
            </a:lvl1pPr>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092452109"/>
      </p:ext>
    </p:extLst>
  </p:cSld>
  <p:clrMapOvr>
    <a:masterClrMapping/>
  </p:clrMapOvr>
  <p:transition>
    <p:fade/>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079106477"/>
      </p:ext>
    </p:extLst>
  </p:cSld>
  <p:clrMapOvr>
    <a:masterClrMapping/>
  </p:clrMapOvr>
  <p:transition>
    <p:fade/>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6578"/>
          </a:xfrm>
        </p:spPr>
        <p:txBody>
          <a:bodyPr wrap="square">
            <a:spAutoFit/>
          </a:bodyPr>
          <a:lstStyle>
            <a:lvl1pPr marL="0" indent="0">
              <a:spcBef>
                <a:spcPts val="1200"/>
              </a:spcBef>
              <a:buClr>
                <a:schemeClr val="tx1"/>
              </a:buClr>
              <a:buFont typeface="Wingdings" pitchFamily="2" charset="2"/>
              <a:buNone/>
              <a:defRPr sz="3528">
                <a:solidFill>
                  <a:schemeClr val="tx1"/>
                </a:soli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6578"/>
          </a:xfrm>
        </p:spPr>
        <p:txBody>
          <a:bodyPr wrap="square">
            <a:spAutoFit/>
          </a:bodyPr>
          <a:lstStyle>
            <a:lvl1pPr marL="0" indent="0">
              <a:spcBef>
                <a:spcPts val="1200"/>
              </a:spcBef>
              <a:buClr>
                <a:schemeClr val="tx1"/>
              </a:buClr>
              <a:buFont typeface="Wingdings" pitchFamily="2" charset="2"/>
              <a:buNone/>
              <a:defRPr sz="3528">
                <a:solidFill>
                  <a:schemeClr val="tx1"/>
                </a:soli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379942073"/>
      </p:ext>
    </p:extLst>
  </p:cSld>
  <p:clrMapOvr>
    <a:masterClrMapping/>
  </p:clrMapOvr>
  <p:transition>
    <p:fade/>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1"/>
              </a:buClr>
              <a:buFontTx/>
              <a:buBlip>
                <a:blip r:embed="rId2"/>
              </a:buBlip>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1"/>
              </a:buClr>
              <a:buFontTx/>
              <a:buBlip>
                <a:blip r:embed="rId2"/>
              </a:buBlip>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159767903"/>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2"/>
              </a:buClr>
              <a:buFontTx/>
              <a:buBlip>
                <a:blip r:embed="rId2"/>
              </a:buBlip>
              <a:defRPr sz="3528">
                <a:solidFill>
                  <a:schemeClr val="tx1"/>
                </a:soli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2"/>
              </a:buClr>
              <a:buFontTx/>
              <a:buBlip>
                <a:blip r:embed="rId2"/>
              </a:buBlip>
              <a:defRPr sz="3528">
                <a:solidFill>
                  <a:schemeClr val="tx1"/>
                </a:soli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71103601"/>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114740521"/>
      </p:ext>
    </p:extLst>
  </p:cSld>
  <p:clrMapOvr>
    <a:masterClrMapping/>
  </p:clrMapOvr>
  <p:transition>
    <p:fade/>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ig Idea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6949" y="1187622"/>
            <a:ext cx="11652805" cy="899665"/>
          </a:xfrm>
        </p:spPr>
        <p:txBody>
          <a:bodyPr/>
          <a:lstStyle>
            <a:lvl1pPr>
              <a:defRPr sz="7056" baseline="0"/>
            </a:lvl1pPr>
          </a:lstStyle>
          <a:p>
            <a:r>
              <a:rPr lang="en-US" smtClean="0"/>
              <a:t>Click to edit Master title style</a:t>
            </a:r>
            <a:endParaRPr lang="en-US" dirty="0"/>
          </a:p>
        </p:txBody>
      </p:sp>
    </p:spTree>
    <p:extLst>
      <p:ext uri="{BB962C8B-B14F-4D97-AF65-F5344CB8AC3E}">
        <p14:creationId xmlns:p14="http://schemas.microsoft.com/office/powerpoint/2010/main" val="3515146707"/>
      </p:ext>
    </p:extLst>
  </p:cSld>
  <p:clrMapOvr>
    <a:masterClrMapping/>
  </p:clrMapOvr>
  <p:transition>
    <p:fade/>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Fact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smtClean="0"/>
              <a:t>Click to edit Master title style</a:t>
            </a:r>
            <a:endParaRPr lang="en-US" dirty="0"/>
          </a:p>
        </p:txBody>
      </p:sp>
    </p:spTree>
    <p:extLst>
      <p:ext uri="{BB962C8B-B14F-4D97-AF65-F5344CB8AC3E}">
        <p14:creationId xmlns:p14="http://schemas.microsoft.com/office/powerpoint/2010/main" val="2648301439"/>
      </p:ext>
    </p:extLst>
  </p:cSld>
  <p:clrMapOvr>
    <a:masterClrMapping/>
  </p:clrMapOvr>
  <p:transition>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smtClean="0"/>
              <a:t>Click to edit Master title style</a:t>
            </a:r>
            <a:endParaRPr lang="en-US" dirty="0"/>
          </a:p>
        </p:txBody>
      </p:sp>
    </p:spTree>
    <p:extLst>
      <p:ext uri="{BB962C8B-B14F-4D97-AF65-F5344CB8AC3E}">
        <p14:creationId xmlns:p14="http://schemas.microsoft.com/office/powerpoint/2010/main" val="269408925"/>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2043636"/>
          </a:xfrm>
          <a:prstGeom prst="rect">
            <a:avLst/>
          </a:prstGeom>
        </p:spPr>
        <p:txBody>
          <a:bodyPr/>
          <a:lstStyle>
            <a:lvl1pPr marL="284163" indent="-284163">
              <a:buFont typeface="Wingdings" pitchFamily="2" charset="2"/>
              <a:buChar char=""/>
              <a:defRPr sz="4000"/>
            </a:lvl1pPr>
            <a:lvl2pPr marL="517525" indent="-233363">
              <a:buFont typeface="Wingdings" pitchFamily="2" charset="2"/>
              <a:buChar char=""/>
              <a:defRPr>
                <a:latin typeface="+mn-lt"/>
              </a:defRPr>
            </a:lvl2pPr>
            <a:lvl3pPr marL="741363" indent="-223838">
              <a:buFont typeface="Wingdings" pitchFamily="2" charset="2"/>
              <a:buChar char=""/>
              <a:tabLst/>
              <a:defRPr>
                <a:latin typeface="+mn-lt"/>
              </a:defRPr>
            </a:lvl3pPr>
            <a:lvl4pPr marL="914400" indent="-173038">
              <a:buFont typeface="Wingdings" pitchFamily="2" charset="2"/>
              <a:buChar char=""/>
              <a:defRPr>
                <a:latin typeface="+mn-lt"/>
              </a:defRPr>
            </a:lvl4pPr>
            <a:lvl5pPr marL="1087438" indent="-173038">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553196831"/>
      </p:ext>
    </p:extLst>
  </p:cSld>
  <p:clrMapOvr>
    <a:masterClrMapping/>
  </p:clrMapOvr>
  <p:transition>
    <p:fade/>
  </p:transition>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Quote Layout">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1178350"/>
            <a:ext cx="9858104" cy="899665"/>
          </a:xfrm>
        </p:spPr>
        <p:txBody>
          <a:bodyPr/>
          <a:lstStyle>
            <a:lvl1pPr marL="228697" indent="-228697">
              <a:defRPr sz="5880"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8" y="5025984"/>
            <a:ext cx="5377148" cy="1050156"/>
          </a:xfrm>
        </p:spPr>
        <p:txBody>
          <a:bodyPr/>
          <a:lstStyle>
            <a:lvl1pPr marL="0" indent="0">
              <a:spcBef>
                <a:spcPts val="0"/>
              </a:spcBef>
              <a:buNone/>
              <a:defRPr sz="3136"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831563433"/>
      </p:ext>
    </p:extLst>
  </p:cSld>
  <p:clrMapOvr>
    <a:masterClrMapping/>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2084174"/>
            <a:ext cx="9858104" cy="899665"/>
          </a:xfrm>
        </p:spPr>
        <p:txBody>
          <a:bodyPr/>
          <a:lstStyle>
            <a:lvl1pPr marL="276925" indent="-276925">
              <a:tabLst>
                <a:tab pos="276925" algn="l"/>
              </a:tabLst>
              <a:defRPr sz="5880"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8" y="4773813"/>
            <a:ext cx="5377148" cy="1050156"/>
          </a:xfrm>
        </p:spPr>
        <p:txBody>
          <a:bodyPr/>
          <a:lstStyle>
            <a:lvl1pPr marL="0" indent="0">
              <a:spcBef>
                <a:spcPts val="0"/>
              </a:spcBef>
              <a:buNone/>
              <a:defRPr sz="3136"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673661664"/>
      </p:ext>
    </p:extLst>
  </p:cSld>
  <p:clrMapOvr>
    <a:masterClrMapping/>
  </p:clrMapOvr>
  <p:transition>
    <p:fade/>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ig Idea &amp; 3 Points">
    <p:bg>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6949" y="2383023"/>
            <a:ext cx="11650488" cy="914360"/>
          </a:xfrm>
        </p:spPr>
        <p:txBody>
          <a:bodyPr/>
          <a:lstStyle>
            <a:lvl1pPr marL="0" indent="0">
              <a:buNone/>
              <a:defRPr sz="5292">
                <a:gradFill>
                  <a:gsLst>
                    <a:gs pos="3333">
                      <a:schemeClr val="tx1"/>
                    </a:gs>
                    <a:gs pos="39000">
                      <a:schemeClr val="tx1"/>
                    </a:gs>
                  </a:gsLst>
                  <a:lin ang="5400000" scaled="0"/>
                </a:gradFill>
              </a:defRPr>
            </a:lvl1pPr>
            <a:lvl2pPr marL="0" indent="0">
              <a:buFontTx/>
              <a:buNone/>
              <a:defRPr sz="1960"/>
            </a:lvl2pPr>
            <a:lvl3pPr marL="224030" indent="0">
              <a:buNone/>
              <a:defRPr/>
            </a:lvl3pPr>
            <a:lvl4pPr marL="448059" indent="0">
              <a:buNone/>
              <a:defRPr/>
            </a:lvl4pPr>
            <a:lvl5pPr marL="672088" indent="0">
              <a:buNone/>
              <a:defRPr/>
            </a:lvl5pPr>
          </a:lstStyle>
          <a:p>
            <a:pPr lvl="0"/>
            <a:r>
              <a:rPr lang="en-US" smtClean="0"/>
              <a:t>Click to edit Master text styles</a:t>
            </a:r>
          </a:p>
        </p:txBody>
      </p:sp>
      <p:sp>
        <p:nvSpPr>
          <p:cNvPr id="4" name="Title 1"/>
          <p:cNvSpPr>
            <a:spLocks noGrp="1"/>
          </p:cNvSpPr>
          <p:nvPr>
            <p:ph type="title"/>
          </p:nvPr>
        </p:nvSpPr>
        <p:spPr>
          <a:xfrm>
            <a:off x="276949" y="1187622"/>
            <a:ext cx="11652805" cy="899665"/>
          </a:xfrm>
        </p:spPr>
        <p:txBody>
          <a:bodyPr/>
          <a:lstStyle>
            <a:lvl1pPr>
              <a:defRPr sz="7056"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2197569219"/>
      </p:ext>
    </p:extLst>
  </p:cSld>
  <p:clrMapOvr>
    <a:masterClrMapping/>
  </p:clrMapOvr>
  <p:transition>
    <p:fade/>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_50-50 Right Photo Layout_02">
    <p:bg bwMode="auto">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69171" y="2095971"/>
            <a:ext cx="5377148" cy="2677859"/>
          </a:xfrm>
          <a:noFill/>
        </p:spPr>
        <p:txBody>
          <a:bodyPr vert="horz" wrap="square" lIns="146304" tIns="91440" rIns="146304" bIns="91440" rtlCol="0" anchor="t" anchorCtr="0">
            <a:noAutofit/>
          </a:bodyPr>
          <a:lstStyle>
            <a:lvl1pPr>
              <a:defRPr lang="en-US" sz="5880" spc="-98" baseline="0" dirty="0">
                <a:solidFill>
                  <a:schemeClr val="bg1"/>
                </a:soli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771" y="4773830"/>
            <a:ext cx="5375815" cy="896551"/>
          </a:xfrm>
        </p:spPr>
        <p:txBody>
          <a:bodyPr tIns="109728" bIns="109728">
            <a:noAutofit/>
          </a:bodyPr>
          <a:lstStyle>
            <a:lvl1pPr marL="0" indent="0">
              <a:spcBef>
                <a:spcPts val="0"/>
              </a:spcBef>
              <a:buNone/>
              <a:defRPr sz="3136">
                <a:solidFill>
                  <a:schemeClr val="bg1"/>
                </a:solidFill>
              </a:defRPr>
            </a:lvl1pPr>
          </a:lstStyle>
          <a:p>
            <a:pPr lvl="0"/>
            <a:r>
              <a:rPr lang="en-US" dirty="0" smtClean="0"/>
              <a:t>Speaker Name</a:t>
            </a:r>
            <a:endParaRPr lang="en-US" dirty="0"/>
          </a:p>
        </p:txBody>
      </p:sp>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l="23279" r="17893"/>
          <a:stretch/>
        </p:blipFill>
        <p:spPr>
          <a:xfrm>
            <a:off x="6169094" y="0"/>
            <a:ext cx="6049292" cy="6858000"/>
          </a:xfrm>
          <a:prstGeom prst="rect">
            <a:avLst/>
          </a:prstGeom>
        </p:spPr>
      </p:pic>
      <p:pic>
        <p:nvPicPr>
          <p:cNvPr id="9" name="Picture Placeholder 4"/>
          <p:cNvPicPr>
            <a:picLocks noChangeAspect="1"/>
          </p:cNvPicPr>
          <p:nvPr userDrawn="1"/>
        </p:nvPicPr>
        <p:blipFill rotWithShape="1">
          <a:blip r:embed="rId3">
            <a:extLst>
              <a:ext uri="{28A0092B-C50C-407E-A947-70E740481C1C}">
                <a14:useLocalDpi xmlns:a14="http://schemas.microsoft.com/office/drawing/2010/main" val="0"/>
              </a:ext>
            </a:extLst>
          </a:blip>
          <a:srcRect l="-503" t="26090" r="67" b="-1"/>
          <a:stretch/>
        </p:blipFill>
        <p:spPr>
          <a:xfrm>
            <a:off x="6145398" y="-7783"/>
            <a:ext cx="6072988" cy="6873565"/>
          </a:xfrm>
          <a:prstGeom prst="rect">
            <a:avLst/>
          </a:prstGeom>
        </p:spPr>
      </p:pic>
    </p:spTree>
    <p:extLst>
      <p:ext uri="{BB962C8B-B14F-4D97-AF65-F5344CB8AC3E}">
        <p14:creationId xmlns:p14="http://schemas.microsoft.com/office/powerpoint/2010/main" val="2266215110"/>
      </p:ext>
    </p:extLst>
  </p:cSld>
  <p:clrMapOvr>
    <a:masterClrMapping/>
  </p:clrMapOvr>
  <p:transition>
    <p:fade/>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_50-50 Right Photo Layout_03">
    <p:bg bwMode="auto">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69171" y="2095971"/>
            <a:ext cx="5377148" cy="2677859"/>
          </a:xfrm>
          <a:noFill/>
        </p:spPr>
        <p:txBody>
          <a:bodyPr vert="horz" wrap="square" lIns="146304" tIns="91440" rIns="146304" bIns="91440" rtlCol="0" anchor="t" anchorCtr="0">
            <a:noAutofit/>
          </a:bodyPr>
          <a:lstStyle>
            <a:lvl1pPr>
              <a:defRPr lang="en-US" sz="5880" spc="-98" baseline="0" dirty="0">
                <a:solidFill>
                  <a:schemeClr val="bg1"/>
                </a:soli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771" y="4773830"/>
            <a:ext cx="5375815" cy="896551"/>
          </a:xfrm>
        </p:spPr>
        <p:txBody>
          <a:bodyPr tIns="109728" bIns="109728">
            <a:noAutofit/>
          </a:bodyPr>
          <a:lstStyle>
            <a:lvl1pPr marL="0" indent="0">
              <a:spcBef>
                <a:spcPts val="0"/>
              </a:spcBef>
              <a:buNone/>
              <a:defRPr sz="3136">
                <a:solidFill>
                  <a:schemeClr val="bg1"/>
                </a:solidFill>
              </a:defRPr>
            </a:lvl1pPr>
          </a:lstStyle>
          <a:p>
            <a:pPr lvl="0"/>
            <a:r>
              <a:rPr lang="en-US" dirty="0" smtClean="0"/>
              <a:t>Speaker Name</a:t>
            </a:r>
            <a:endParaRPr lang="en-US" dirty="0"/>
          </a:p>
        </p:txBody>
      </p:sp>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l="1536" t="114" r="36245" b="-114"/>
          <a:stretch/>
        </p:blipFill>
        <p:spPr>
          <a:xfrm>
            <a:off x="6169094" y="2"/>
            <a:ext cx="6049292" cy="6857999"/>
          </a:xfrm>
          <a:prstGeom prst="rect">
            <a:avLst/>
          </a:prstGeom>
        </p:spPr>
      </p:pic>
    </p:spTree>
    <p:extLst>
      <p:ext uri="{BB962C8B-B14F-4D97-AF65-F5344CB8AC3E}">
        <p14:creationId xmlns:p14="http://schemas.microsoft.com/office/powerpoint/2010/main" val="2714837409"/>
      </p:ext>
    </p:extLst>
  </p:cSld>
  <p:clrMapOvr>
    <a:masterClrMapping/>
  </p:clrMapOvr>
  <p:transition>
    <p:fade/>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48184963"/>
      </p:ext>
    </p:extLst>
  </p:cSld>
  <p:clrMapOvr>
    <a:masterClrMapping/>
  </p:clrMapOvr>
  <p:transition>
    <p:fade/>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36614145"/>
      </p:ext>
    </p:extLst>
  </p:cSld>
  <p:clrMapOvr>
    <a:masterClrMapping/>
  </p:clrMapOvr>
  <p:transition>
    <p:fade/>
  </p:transition>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0427630"/>
      </p:ext>
    </p:extLst>
  </p:cSld>
  <p:clrMapOvr>
    <a:masterClrMapping/>
  </p:clrMapOvr>
  <p:transition>
    <p:fade/>
  </p:transition>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5337749"/>
      </p:ext>
    </p:extLst>
  </p:cSld>
  <p:clrMapOvr>
    <a:masterClrMapping/>
  </p:clrMapOvr>
  <p:transition>
    <p:fade/>
  </p:transition>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solidFill>
                  <a:schemeClr val="bg1"/>
                </a:soli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solidFill>
                  <a:schemeClr val="bg1"/>
                </a:soli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solidFill>
                  <a:schemeClr val="bg1"/>
                </a:soli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solidFill>
                  <a:schemeClr val="bg1"/>
                </a:soli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solidFill>
                  <a:schemeClr val="bg1"/>
                </a:soli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7"/>
            <a:ext cx="12188826"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solidFill>
                  <a:schemeClr val="bg1"/>
                </a:soli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85798117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00">
                      <a:schemeClr val="tx2"/>
                    </a:gs>
                    <a:gs pos="0">
                      <a:schemeClr val="tx2"/>
                    </a:gs>
                  </a:gsLst>
                  <a:lin ang="5400000" scaled="0"/>
                </a:gradFill>
                <a:latin typeface="+mj-lt"/>
              </a:defRPr>
            </a:lvl1pPr>
            <a:lvl2pPr marL="0" indent="0">
              <a:buNone/>
              <a:defRPr sz="2000"/>
            </a:lvl2pPr>
            <a:lvl3pPr marL="233363" indent="0">
              <a:buNone/>
              <a:defRPr sz="2000"/>
            </a:lvl3pPr>
            <a:lvl4pPr marL="457200" indent="0">
              <a:buNone/>
              <a:defRPr sz="2000"/>
            </a:lvl4pPr>
            <a:lvl5pPr marL="693738" indent="0">
              <a:buNone/>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00">
                      <a:schemeClr val="tx2"/>
                    </a:gs>
                    <a:gs pos="0">
                      <a:schemeClr val="tx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250">
                      <a:schemeClr val="bg2"/>
                    </a:gs>
                    <a:gs pos="100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567823360"/>
      </p:ext>
    </p:extLst>
  </p:cSld>
  <p:clrMapOvr>
    <a:masterClrMapping/>
  </p:clrMapOvr>
  <p:transition>
    <p:fade/>
  </p:transition>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lack slide Layout">
    <p:bg bwMode="black">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43538924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True Blank">
    <p:spTree>
      <p:nvGrpSpPr>
        <p:cNvPr id="1" name=""/>
        <p:cNvGrpSpPr/>
        <p:nvPr/>
      </p:nvGrpSpPr>
      <p:grpSpPr>
        <a:xfrm>
          <a:off x="0" y="0"/>
          <a:ext cx="0" cy="0"/>
          <a:chOff x="0" y="0"/>
          <a:chExt cx="0" cy="0"/>
        </a:xfrm>
      </p:grpSpPr>
      <p:pic>
        <p:nvPicPr>
          <p:cNvPr id="15" name="Picture 2" descr="C:\Users\pwujcik.REDMOND\Desktop\Toolkit_Grid\trans-grid.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 y="0"/>
            <a:ext cx="12225021" cy="6858000"/>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userDrawn="1"/>
        </p:nvSpPr>
        <p:spPr>
          <a:xfrm>
            <a:off x="-796" y="0"/>
            <a:ext cx="1218882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0626" tIns="45312" rIns="90626" bIns="45312" rtlCol="0" anchor="ctr"/>
          <a:lstStyle/>
          <a:p>
            <a:pPr algn="ctr" defTabSz="913951"/>
            <a:endParaRPr lang="en-US" sz="1687">
              <a:solidFill>
                <a:prstClr val="white"/>
              </a:solidFill>
            </a:endParaRPr>
          </a:p>
        </p:txBody>
      </p:sp>
    </p:spTree>
    <p:extLst>
      <p:ext uri="{BB962C8B-B14F-4D97-AF65-F5344CB8AC3E}">
        <p14:creationId xmlns:p14="http://schemas.microsoft.com/office/powerpoint/2010/main" val="3476650106"/>
      </p:ext>
    </p:extLst>
  </p:cSld>
  <p:clrMapOvr>
    <a:masterClrMapping/>
  </p:clrMapOvr>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858" y="291103"/>
            <a:ext cx="11650799" cy="896518"/>
          </a:xfrm>
        </p:spPr>
        <p:txBody>
          <a:bodyPr/>
          <a:lstStyle>
            <a:lvl1pPr>
              <a:defRPr sz="5684">
                <a:solidFill>
                  <a:schemeClr val="bg1"/>
                </a:soli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169" y="1663939"/>
            <a:ext cx="10754297" cy="1865319"/>
          </a:xfrm>
        </p:spPr>
        <p:txBody>
          <a:bodyPr/>
          <a:lstStyle>
            <a:lvl1pPr>
              <a:defRPr sz="2548">
                <a:solidFill>
                  <a:schemeClr val="bg1"/>
                </a:solidFill>
                <a:latin typeface="+mn-lt"/>
              </a:defRPr>
            </a:lvl1pPr>
            <a:lvl2pPr>
              <a:defRPr sz="2352">
                <a:solidFill>
                  <a:schemeClr val="bg1"/>
                </a:solidFill>
              </a:defRPr>
            </a:lvl2pPr>
            <a:lvl3pPr>
              <a:defRPr sz="1960">
                <a:solidFill>
                  <a:schemeClr val="bg1"/>
                </a:solidFill>
              </a:defRPr>
            </a:lvl3pPr>
            <a:lvl4pPr>
              <a:defRPr sz="1764">
                <a:solidFill>
                  <a:schemeClr val="bg1"/>
                </a:solidFill>
              </a:defRPr>
            </a:lvl4pPr>
            <a:lvl5pPr>
              <a:defRPr sz="1764">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440800153"/>
      </p:ext>
    </p:extLst>
  </p:cSld>
  <p:clrMapOvr>
    <a:masterClrMapping/>
  </p:clrMapOvr>
  <p:transition>
    <p:fade/>
  </p:transition>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169" y="1189177"/>
            <a:ext cx="11650488"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33" indent="0">
              <a:buNone/>
              <a:defRPr/>
            </a:lvl3pPr>
            <a:lvl4pPr marL="448065" indent="0">
              <a:buNone/>
              <a:defRPr/>
            </a:lvl4pPr>
            <a:lvl5pPr marL="672099"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772405324"/>
      </p:ext>
    </p:extLst>
  </p:cSld>
  <p:clrMapOvr>
    <a:masterClrMapping/>
  </p:clrMapOvr>
  <p:transition>
    <p:fade/>
  </p:transition>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8"/>
            <a:ext cx="11650488" cy="2052030"/>
          </a:xfrm>
        </p:spPr>
        <p:txBody>
          <a:bodyPr>
            <a:spAutoFit/>
          </a:bodyPr>
          <a:lstStyle>
            <a:lvl1pPr>
              <a:defRPr sz="3920"/>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528022941"/>
      </p:ext>
    </p:extLst>
  </p:cSld>
  <p:clrMapOvr>
    <a:masterClrMapping/>
  </p:clrMapOvr>
  <p:transition>
    <p:fade/>
  </p:transition>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5"/>
            <a:ext cx="5377147"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45" indent="0">
              <a:buNone/>
              <a:tabLst/>
              <a:defRPr sz="1960"/>
            </a:lvl3pPr>
            <a:lvl4pPr marL="451177" indent="0">
              <a:buNone/>
              <a:defRPr/>
            </a:lvl4pPr>
            <a:lvl5pPr marL="672099"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2511" y="1189175"/>
            <a:ext cx="5377147"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45" indent="0">
              <a:buNone/>
              <a:tabLst/>
              <a:defRPr sz="1960"/>
            </a:lvl3pPr>
            <a:lvl4pPr marL="451177" indent="0">
              <a:buNone/>
              <a:defRPr/>
            </a:lvl4pPr>
            <a:lvl5pPr marL="672099"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286782342"/>
      </p:ext>
    </p:extLst>
  </p:cSld>
  <p:clrMapOvr>
    <a:masterClrMapping/>
  </p:clrMapOvr>
  <p:transition>
    <p:fade/>
  </p:transition>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6"/>
            <a:ext cx="5377147" cy="2377940"/>
          </a:xfrm>
        </p:spPr>
        <p:txBody>
          <a:bodyPr wrap="square">
            <a:spAutoFit/>
          </a:bodyPr>
          <a:lstStyle>
            <a:lvl1pPr marL="281597" indent="-281597">
              <a:spcBef>
                <a:spcPts val="1200"/>
              </a:spcBef>
              <a:buClr>
                <a:schemeClr val="tx1"/>
              </a:buClr>
              <a:buFont typeface="Wingdings" panose="05000000000000000000" pitchFamily="2" charset="2"/>
              <a:buChar char="§"/>
              <a:defRPr sz="3136"/>
            </a:lvl1pPr>
            <a:lvl2pPr marL="520554" indent="-228536">
              <a:buFont typeface="Wingdings" panose="05000000000000000000" pitchFamily="2" charset="2"/>
              <a:buChar char="§"/>
              <a:defRPr sz="2352"/>
            </a:lvl2pPr>
            <a:lvl3pPr marL="685608" indent="-165055">
              <a:buFont typeface="Wingdings" panose="05000000000000000000" pitchFamily="2" charset="2"/>
              <a:buChar char="§"/>
              <a:tabLst/>
              <a:defRPr sz="1960"/>
            </a:lvl3pPr>
            <a:lvl4pPr marL="863357" indent="-177750">
              <a:buFont typeface="Wingdings" panose="05000000000000000000" pitchFamily="2" charset="2"/>
              <a:buChar char="§"/>
              <a:defRPr/>
            </a:lvl4pPr>
            <a:lvl5pPr marL="1028412" indent="-165055">
              <a:buFont typeface="Wingdings" panose="05000000000000000000" pitchFamily="2" charset="2"/>
              <a:buChar char="§"/>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2511" y="1189176"/>
            <a:ext cx="5377147" cy="2377940"/>
          </a:xfrm>
        </p:spPr>
        <p:txBody>
          <a:bodyPr wrap="square">
            <a:spAutoFit/>
          </a:bodyPr>
          <a:lstStyle>
            <a:lvl1pPr marL="281597" indent="-281597">
              <a:spcBef>
                <a:spcPts val="1200"/>
              </a:spcBef>
              <a:buClr>
                <a:schemeClr val="tx1"/>
              </a:buClr>
              <a:buFont typeface="Wingdings" panose="05000000000000000000" pitchFamily="2" charset="2"/>
              <a:buChar char="§"/>
              <a:defRPr sz="3136"/>
            </a:lvl1pPr>
            <a:lvl2pPr marL="520554" indent="-228536">
              <a:buFont typeface="Wingdings" panose="05000000000000000000" pitchFamily="2" charset="2"/>
              <a:buChar char="§"/>
              <a:defRPr sz="2352"/>
            </a:lvl2pPr>
            <a:lvl3pPr marL="685608" indent="-165055">
              <a:buFont typeface="Wingdings" panose="05000000000000000000" pitchFamily="2" charset="2"/>
              <a:buChar char="§"/>
              <a:tabLst/>
              <a:defRPr sz="1960"/>
            </a:lvl3pPr>
            <a:lvl4pPr marL="863357" indent="-177750">
              <a:buFont typeface="Wingdings" panose="05000000000000000000" pitchFamily="2" charset="2"/>
              <a:buChar char="§"/>
              <a:defRPr/>
            </a:lvl4pPr>
            <a:lvl5pPr marL="1028412" indent="-165055">
              <a:buFont typeface="Wingdings" panose="05000000000000000000" pitchFamily="2" charset="2"/>
              <a:buChar char="§"/>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197584765"/>
      </p:ext>
    </p:extLst>
  </p:cSld>
  <p:clrMapOvr>
    <a:masterClrMapping/>
  </p:clrMapOvr>
  <p:transition>
    <p:fade/>
  </p:transition>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4061912833"/>
      </p:ext>
    </p:extLst>
  </p:cSld>
  <p:clrMapOvr>
    <a:masterClrMapping/>
  </p:clrMapOvr>
  <p:transition>
    <p:fade/>
  </p:transition>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Section Title 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437427575"/>
      </p:ext>
    </p:extLst>
  </p:cSld>
  <p:clrMapOvr>
    <a:masterClrMapping/>
  </p:clrMapOvr>
  <p:transition>
    <p:fade/>
  </p:transition>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2" y="1217195"/>
            <a:ext cx="5377147" cy="1973570"/>
          </a:xfrm>
        </p:spPr>
        <p:txBody>
          <a:bodyPr>
            <a:spAutoFit/>
          </a:bodyPr>
          <a:lstStyle>
            <a:lvl1pPr>
              <a:defRPr sz="6468"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095968" y="1"/>
            <a:ext cx="6092857"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smtClean="0"/>
              <a:t>Click icon to add picture</a:t>
            </a:r>
            <a:endParaRPr lang="en-US" dirty="0"/>
          </a:p>
        </p:txBody>
      </p:sp>
    </p:spTree>
    <p:extLst>
      <p:ext uri="{BB962C8B-B14F-4D97-AF65-F5344CB8AC3E}">
        <p14:creationId xmlns:p14="http://schemas.microsoft.com/office/powerpoint/2010/main" val="1571324275"/>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
                      <a:schemeClr val="bg2"/>
                    </a:gs>
                    <a:gs pos="98000">
                      <a:schemeClr val="bg2"/>
                    </a:gs>
                  </a:gsLst>
                  <a:lin ang="5400000" scaled="0"/>
                </a:gradFill>
                <a:latin typeface="+mj-lt"/>
              </a:defRPr>
            </a:lvl1pPr>
            <a:lvl2pPr marL="0" indent="0">
              <a:buNone/>
              <a:defRPr sz="2000">
                <a:gradFill>
                  <a:gsLst>
                    <a:gs pos="1000">
                      <a:schemeClr val="bg2"/>
                    </a:gs>
                    <a:gs pos="98000">
                      <a:schemeClr val="bg2"/>
                    </a:gs>
                  </a:gsLst>
                  <a:lin ang="5400000" scaled="0"/>
                </a:gradFill>
              </a:defRPr>
            </a:lvl2pPr>
            <a:lvl3pPr marL="233363" indent="0">
              <a:buNone/>
              <a:defRPr sz="2000">
                <a:gradFill>
                  <a:gsLst>
                    <a:gs pos="1000">
                      <a:schemeClr val="bg2"/>
                    </a:gs>
                    <a:gs pos="98000">
                      <a:schemeClr val="bg2"/>
                    </a:gs>
                  </a:gsLst>
                  <a:lin ang="5400000" scaled="0"/>
                </a:gradFill>
              </a:defRPr>
            </a:lvl3pPr>
            <a:lvl4pPr marL="457200" indent="0">
              <a:buNone/>
              <a:defRPr sz="2000">
                <a:gradFill>
                  <a:gsLst>
                    <a:gs pos="1000">
                      <a:schemeClr val="bg2"/>
                    </a:gs>
                    <a:gs pos="98000">
                      <a:schemeClr val="bg2"/>
                    </a:gs>
                  </a:gsLst>
                  <a:lin ang="5400000" scaled="0"/>
                </a:gradFill>
              </a:defRPr>
            </a:lvl4pPr>
            <a:lvl5pPr marL="693738" indent="0">
              <a:buNone/>
              <a:defRPr sz="2000">
                <a:gradFill>
                  <a:gsLst>
                    <a:gs pos="1000">
                      <a:schemeClr val="bg2"/>
                    </a:gs>
                    <a:gs pos="98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
                      <a:schemeClr val="bg2"/>
                    </a:gs>
                    <a:gs pos="98000">
                      <a:schemeClr val="bg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000">
                      <a:schemeClr val="bg2"/>
                    </a:gs>
                    <a:gs pos="98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666843519"/>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Blank Dar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63828072"/>
      </p:ext>
    </p:extLst>
  </p:cSld>
  <p:clrMapOvr>
    <a:masterClrMapping/>
  </p:clrMapOvr>
  <p:transition>
    <p:fade/>
  </p:transition>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2" y="1189176"/>
            <a:ext cx="12188825"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0" tIns="45710" rIns="45710" bIns="45710" numCol="1" spcCol="0" rtlCol="0" fromWordArt="0" anchor="ctr" anchorCtr="0" forceAA="0" compatLnSpc="1">
            <a:prstTxWarp prst="textNoShape">
              <a:avLst/>
            </a:prstTxWarp>
            <a:noAutofit/>
          </a:bodyPr>
          <a:lstStyle/>
          <a:p>
            <a:pPr marL="0" marR="0" lvl="0" indent="0" algn="ctr" defTabSz="913843" rtl="0" eaLnBrk="1" fontAlgn="base" latinLnBrk="0" hangingPunct="1">
              <a:lnSpc>
                <a:spcPct val="100000"/>
              </a:lnSpc>
              <a:spcBef>
                <a:spcPct val="0"/>
              </a:spcBef>
              <a:spcAft>
                <a:spcPct val="0"/>
              </a:spcAft>
              <a:buClrTx/>
              <a:buSzTx/>
              <a:buFontTx/>
              <a:buNone/>
              <a:tabLst/>
              <a:defRPr/>
            </a:pPr>
            <a:endParaRPr kumimoji="0" lang="en-US" sz="2205"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170" y="1197323"/>
            <a:ext cx="11650487"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3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2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28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0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095079549"/>
      </p:ext>
    </p:extLst>
  </p:cSld>
  <p:clrMapOvr>
    <a:masterClrMapping/>
  </p:clrMapOvr>
  <p:transition>
    <p:fade/>
  </p:transition>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Dem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4" y="1070"/>
            <a:ext cx="12182674" cy="6855512"/>
          </a:xfrm>
          <a:prstGeom prst="rect">
            <a:avLst/>
          </a:prstGeom>
        </p:spPr>
      </p:pic>
      <p:sp>
        <p:nvSpPr>
          <p:cNvPr id="2" name="Title 1"/>
          <p:cNvSpPr>
            <a:spLocks noGrp="1"/>
          </p:cNvSpPr>
          <p:nvPr>
            <p:ph type="title" hasCustomPrompt="1"/>
          </p:nvPr>
        </p:nvSpPr>
        <p:spPr>
          <a:xfrm>
            <a:off x="269171" y="2095070"/>
            <a:ext cx="9856549" cy="1158793"/>
          </a:xfrm>
          <a:noFill/>
        </p:spPr>
        <p:txBody>
          <a:bodyPr tIns="91440" bIns="91440" anchor="t" anchorCtr="0">
            <a:spAutoFit/>
          </a:bodyPr>
          <a:lstStyle>
            <a:lvl1pPr>
              <a:defRPr sz="7053"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72" y="4785989"/>
            <a:ext cx="9858106" cy="724246"/>
          </a:xfrm>
          <a:noFill/>
        </p:spPr>
        <p:txBody>
          <a:bodyPr lIns="182880" tIns="146304" rIns="182880" bIns="146304">
            <a:spAutoFit/>
          </a:bodyPr>
          <a:lstStyle>
            <a:lvl1pPr marL="0" indent="0">
              <a:spcBef>
                <a:spcPts val="0"/>
              </a:spcBef>
              <a:buNone/>
              <a:defRPr sz="3134"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6" name="Rectangle 5"/>
          <p:cNvSpPr/>
          <p:nvPr userDrawn="1"/>
        </p:nvSpPr>
        <p:spPr bwMode="gray">
          <a:xfrm>
            <a:off x="1" y="6409724"/>
            <a:ext cx="12188203"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marL="0" marR="0" lvl="0" indent="0" algn="ctr" defTabSz="913481" rtl="0" eaLnBrk="1" fontAlgn="base" latinLnBrk="0" hangingPunct="1">
              <a:lnSpc>
                <a:spcPct val="90000"/>
              </a:lnSpc>
              <a:spcBef>
                <a:spcPct val="0"/>
              </a:spcBef>
              <a:spcAft>
                <a:spcPct val="0"/>
              </a:spcAft>
              <a:buClrTx/>
              <a:buSzTx/>
              <a:buFontTx/>
              <a:buNone/>
              <a:tabLst/>
              <a:defRPr/>
            </a:pPr>
            <a:endParaRPr kumimoji="0" lang="en-US" sz="2351"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13" y="6547868"/>
            <a:ext cx="806563" cy="171991"/>
          </a:xfrm>
          <a:prstGeom prst="rect">
            <a:avLst/>
          </a:prstGeom>
        </p:spPr>
      </p:pic>
    </p:spTree>
    <p:extLst>
      <p:ext uri="{BB962C8B-B14F-4D97-AF65-F5344CB8AC3E}">
        <p14:creationId xmlns:p14="http://schemas.microsoft.com/office/powerpoint/2010/main" val="26938276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5" y="2109542"/>
            <a:ext cx="10237787" cy="997196"/>
          </a:xfrm>
        </p:spPr>
        <p:txBody>
          <a:bodyPr anchor="b" anchorCtr="0"/>
          <a:lstStyle>
            <a:lvl1pPr>
              <a:defRPr sz="7197" spc="-150"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5" y="3425825"/>
            <a:ext cx="10237787" cy="498598"/>
          </a:xfrm>
        </p:spPr>
        <p:txBody>
          <a:bodyPr>
            <a:noAutofit/>
          </a:bodyPr>
          <a:lstStyle>
            <a:lvl1pPr marL="0" indent="0">
              <a:spcBef>
                <a:spcPts val="0"/>
              </a:spcBef>
              <a:buNone/>
              <a:defRPr spc="-70"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15004" y="4873974"/>
            <a:ext cx="4362138" cy="2046779"/>
          </a:xfrm>
          <a:prstGeom prst="rect">
            <a:avLst/>
          </a:prstGeom>
        </p:spPr>
      </p:pic>
    </p:spTree>
    <p:extLst>
      <p:ext uri="{BB962C8B-B14F-4D97-AF65-F5344CB8AC3E}">
        <p14:creationId xmlns:p14="http://schemas.microsoft.com/office/powerpoint/2010/main" val="256672363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3" y="2819604"/>
            <a:ext cx="11149013" cy="1218795"/>
          </a:xfrm>
        </p:spPr>
        <p:txBody>
          <a:bodyPr anchor="b" anchorCtr="0"/>
          <a:lstStyle>
            <a:lvl1pPr>
              <a:defRPr sz="8796" spc="-300"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4"/>
            <a:ext cx="1738860" cy="815899"/>
          </a:xfrm>
          <a:prstGeom prst="rect">
            <a:avLst/>
          </a:prstGeom>
        </p:spPr>
      </p:pic>
    </p:spTree>
    <p:extLst>
      <p:ext uri="{BB962C8B-B14F-4D97-AF65-F5344CB8AC3E}">
        <p14:creationId xmlns:p14="http://schemas.microsoft.com/office/powerpoint/2010/main" val="4147662646"/>
      </p:ext>
    </p:extLst>
  </p:cSld>
  <p:clrMapOvr>
    <a:masterClrMapping/>
  </p:clrMapOvr>
  <p:transition>
    <p:fade/>
  </p:transition>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599" kern="1200" spc="-70" baseline="0" dirty="0">
                <a:gradFill>
                  <a:gsLst>
                    <a:gs pos="2083">
                      <a:schemeClr val="bg2"/>
                    </a:gs>
                    <a:gs pos="99000">
                      <a:schemeClr val="bg2"/>
                    </a:gs>
                  </a:gsLst>
                  <a:lin ang="5400000" scaled="0"/>
                </a:gradFill>
                <a:latin typeface="+mj-lt"/>
                <a:ea typeface="+mn-ea"/>
                <a:cs typeface="+mn-cs"/>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pPr marL="0" marR="0" lvl="0" indent="0" algn="l" defTabSz="914001"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138" y="2739678"/>
            <a:ext cx="10245725"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596" b="0" kern="1200" cap="none" spc="-400"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139" y="1447800"/>
            <a:ext cx="10237787" cy="914096"/>
          </a:xfrm>
        </p:spPr>
        <p:txBody>
          <a:bodyPr wrap="square" anchor="b">
            <a:noAutofit/>
          </a:bodyPr>
          <a:lstStyle>
            <a:lvl1pPr marL="0" indent="0">
              <a:buNone/>
              <a:defRPr sz="6597" spc="-150"/>
            </a:lvl1pPr>
          </a:lstStyle>
          <a:p>
            <a:pPr lvl="0"/>
            <a:r>
              <a:rPr lang="en-US" smtClean="0"/>
              <a:t>Click to edit Master text styles</a:t>
            </a:r>
          </a:p>
        </p:txBody>
      </p:sp>
    </p:spTree>
    <p:extLst>
      <p:ext uri="{BB962C8B-B14F-4D97-AF65-F5344CB8AC3E}">
        <p14:creationId xmlns:p14="http://schemas.microsoft.com/office/powerpoint/2010/main" val="269901911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
        <p:nvSpPr>
          <p:cNvPr id="5" name="Text Placeholder 4"/>
          <p:cNvSpPr>
            <a:spLocks noGrp="1"/>
          </p:cNvSpPr>
          <p:nvPr>
            <p:ph type="body" sz="quarter" idx="10"/>
          </p:nvPr>
        </p:nvSpPr>
        <p:spPr>
          <a:xfrm>
            <a:off x="519113" y="1447799"/>
            <a:ext cx="11149013" cy="1975926"/>
          </a:xfrm>
          <a:prstGeom prst="rect">
            <a:avLst/>
          </a:prstGeom>
        </p:spPr>
        <p:txBody>
          <a:bodyPr/>
          <a:lstStyle>
            <a:lvl1pPr marL="0" indent="0">
              <a:spcBef>
                <a:spcPts val="2399"/>
              </a:spcBef>
              <a:buNone/>
              <a:defRPr sz="3999">
                <a:gradFill>
                  <a:gsLst>
                    <a:gs pos="100000">
                      <a:schemeClr val="tx2"/>
                    </a:gs>
                    <a:gs pos="0">
                      <a:schemeClr val="tx2"/>
                    </a:gs>
                  </a:gsLst>
                  <a:lin ang="5400000" scaled="0"/>
                </a:gradFill>
                <a:latin typeface="+mj-lt"/>
              </a:defRPr>
            </a:lvl1pPr>
            <a:lvl2pPr marL="0" indent="0">
              <a:buNone/>
              <a:defRPr sz="1999">
                <a:gradFill>
                  <a:gsLst>
                    <a:gs pos="100000">
                      <a:schemeClr val="bg2"/>
                    </a:gs>
                    <a:gs pos="6000">
                      <a:schemeClr val="bg2"/>
                    </a:gs>
                  </a:gsLst>
                  <a:lin ang="5400000" scaled="0"/>
                </a:gradFill>
              </a:defRPr>
            </a:lvl2pPr>
            <a:lvl3pPr marL="231683" indent="0">
              <a:buNone/>
              <a:defRPr sz="1999">
                <a:gradFill>
                  <a:gsLst>
                    <a:gs pos="100000">
                      <a:schemeClr val="bg2"/>
                    </a:gs>
                    <a:gs pos="6000">
                      <a:schemeClr val="bg2"/>
                    </a:gs>
                  </a:gsLst>
                  <a:lin ang="5400000" scaled="0"/>
                </a:gradFill>
              </a:defRPr>
            </a:lvl3pPr>
            <a:lvl4pPr marL="457019" indent="0">
              <a:buNone/>
              <a:defRPr sz="1999">
                <a:gradFill>
                  <a:gsLst>
                    <a:gs pos="100000">
                      <a:schemeClr val="bg2"/>
                    </a:gs>
                    <a:gs pos="6000">
                      <a:schemeClr val="bg2"/>
                    </a:gs>
                  </a:gsLst>
                  <a:lin ang="5400000" scaled="0"/>
                </a:gradFill>
              </a:defRPr>
            </a:lvl4pPr>
            <a:lvl5pPr marL="693463" indent="0">
              <a:buNone/>
              <a:defRPr sz="1999">
                <a:gradFill>
                  <a:gsLst>
                    <a:gs pos="100000">
                      <a:schemeClr val="bg2"/>
                    </a:gs>
                    <a:gs pos="6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1516883000"/>
      </p:ext>
    </p:extLst>
  </p:cSld>
  <p:clrMapOvr>
    <a:masterClrMapping/>
  </p:clrMapOvr>
  <p:transition>
    <p:fade/>
  </p:transition>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3" y="1447799"/>
            <a:ext cx="11149013" cy="1975926"/>
          </a:xfrm>
          <a:prstGeom prst="rect">
            <a:avLst/>
          </a:prstGeom>
        </p:spPr>
        <p:txBody>
          <a:bodyPr/>
          <a:lstStyle>
            <a:lvl1pPr marL="0" indent="0">
              <a:spcBef>
                <a:spcPts val="2399"/>
              </a:spcBef>
              <a:buNone/>
              <a:defRPr sz="3999">
                <a:gradFill>
                  <a:gsLst>
                    <a:gs pos="100000">
                      <a:schemeClr val="bg2"/>
                    </a:gs>
                    <a:gs pos="0">
                      <a:schemeClr val="bg2"/>
                    </a:gs>
                  </a:gsLst>
                  <a:lin ang="5400000" scaled="0"/>
                </a:gradFill>
                <a:latin typeface="+mj-lt"/>
              </a:defRPr>
            </a:lvl1pPr>
            <a:lvl2pPr marL="0" indent="0">
              <a:buNone/>
              <a:defRPr sz="1999">
                <a:gradFill>
                  <a:gsLst>
                    <a:gs pos="100000">
                      <a:schemeClr val="bg2"/>
                    </a:gs>
                    <a:gs pos="0">
                      <a:schemeClr val="bg2"/>
                    </a:gs>
                  </a:gsLst>
                  <a:lin ang="5400000" scaled="0"/>
                </a:gradFill>
              </a:defRPr>
            </a:lvl2pPr>
            <a:lvl3pPr marL="231683" indent="0">
              <a:buNone/>
              <a:defRPr sz="1999">
                <a:gradFill>
                  <a:gsLst>
                    <a:gs pos="100000">
                      <a:schemeClr val="bg2"/>
                    </a:gs>
                    <a:gs pos="0">
                      <a:schemeClr val="bg2"/>
                    </a:gs>
                  </a:gsLst>
                  <a:lin ang="5400000" scaled="0"/>
                </a:gradFill>
              </a:defRPr>
            </a:lvl3pPr>
            <a:lvl4pPr marL="457019" indent="0">
              <a:buNone/>
              <a:defRPr sz="1999">
                <a:gradFill>
                  <a:gsLst>
                    <a:gs pos="100000">
                      <a:schemeClr val="bg2"/>
                    </a:gs>
                    <a:gs pos="0">
                      <a:schemeClr val="bg2"/>
                    </a:gs>
                  </a:gsLst>
                  <a:lin ang="5400000" scaled="0"/>
                </a:gradFill>
              </a:defRPr>
            </a:lvl4pPr>
            <a:lvl5pPr marL="693463" indent="0">
              <a:buNone/>
              <a:defRPr sz="1999">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4173993987"/>
      </p:ext>
    </p:extLst>
  </p:cSld>
  <p:clrMapOvr>
    <a:masterClrMapping/>
  </p:clrMapOvr>
  <p:transition>
    <p:fade/>
  </p:transition>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0"/>
            <a:ext cx="11149013" cy="747897"/>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799"/>
            <a:ext cx="11149013" cy="2043636"/>
          </a:xfrm>
          <a:prstGeom prst="rect">
            <a:avLst/>
          </a:prstGeom>
        </p:spPr>
        <p:txBody>
          <a:bodyPr/>
          <a:lstStyle>
            <a:lvl1pPr marL="284051" indent="-284051">
              <a:buFont typeface="Wingdings" pitchFamily="2" charset="2"/>
              <a:buChar char=""/>
              <a:defRPr sz="3999"/>
            </a:lvl1pPr>
            <a:lvl2pPr marL="517320" indent="-233271">
              <a:buFont typeface="Wingdings" pitchFamily="2" charset="2"/>
              <a:buChar char=""/>
              <a:defRPr>
                <a:latin typeface="+mn-lt"/>
              </a:defRPr>
            </a:lvl2pPr>
            <a:lvl3pPr marL="741069" indent="-223749">
              <a:buFont typeface="Wingdings" pitchFamily="2" charset="2"/>
              <a:buChar char=""/>
              <a:tabLst/>
              <a:defRPr>
                <a:latin typeface="+mn-lt"/>
              </a:defRPr>
            </a:lvl3pPr>
            <a:lvl4pPr marL="914038" indent="-172969">
              <a:buFont typeface="Wingdings" pitchFamily="2" charset="2"/>
              <a:buChar char=""/>
              <a:defRPr>
                <a:latin typeface="+mn-lt"/>
              </a:defRPr>
            </a:lvl4pPr>
            <a:lvl5pPr marL="1087007" indent="-172969">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169184859"/>
      </p:ext>
    </p:extLst>
  </p:cSld>
  <p:clrMapOvr>
    <a:masterClrMapping/>
  </p:clrMapOvr>
  <p:transition>
    <p:fade/>
  </p:transition>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1"/>
            <a:ext cx="5394960" cy="2462213"/>
          </a:xfrm>
        </p:spPr>
        <p:txBody>
          <a:bodyPr/>
          <a:lstStyle>
            <a:lvl1pPr marL="0" indent="0">
              <a:spcBef>
                <a:spcPts val="1200"/>
              </a:spcBef>
              <a:buNone/>
              <a:defRPr sz="3999">
                <a:gradFill>
                  <a:gsLst>
                    <a:gs pos="100000">
                      <a:schemeClr val="tx2"/>
                    </a:gs>
                    <a:gs pos="0">
                      <a:schemeClr val="tx2"/>
                    </a:gs>
                  </a:gsLst>
                  <a:lin ang="5400000" scaled="0"/>
                </a:gradFill>
                <a:latin typeface="+mj-lt"/>
              </a:defRPr>
            </a:lvl1pPr>
            <a:lvl2pPr marL="0" indent="0">
              <a:buNone/>
              <a:defRPr sz="1999"/>
            </a:lvl2pPr>
            <a:lvl3pPr marL="233271" indent="0">
              <a:buNone/>
              <a:defRPr sz="1999"/>
            </a:lvl3pPr>
            <a:lvl4pPr marL="457019" indent="0">
              <a:buNone/>
              <a:defRPr sz="1999"/>
            </a:lvl4pPr>
            <a:lvl5pPr marL="693463" indent="0">
              <a:buNone/>
              <a:defRPr sz="1999"/>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1"/>
            <a:ext cx="5394960" cy="2462213"/>
          </a:xfrm>
        </p:spPr>
        <p:txBody>
          <a:bodyPr/>
          <a:lstStyle>
            <a:lvl1pPr marL="0" indent="0">
              <a:spcBef>
                <a:spcPts val="1200"/>
              </a:spcBef>
              <a:buNone/>
              <a:defRPr lang="en-US" sz="3999" kern="1200" spc="-70" baseline="0" dirty="0" smtClean="0">
                <a:gradFill>
                  <a:gsLst>
                    <a:gs pos="100000">
                      <a:schemeClr val="tx2"/>
                    </a:gs>
                    <a:gs pos="0">
                      <a:schemeClr val="tx2"/>
                    </a:gs>
                  </a:gsLst>
                  <a:lin ang="5400000" scaled="0"/>
                </a:gradFill>
                <a:latin typeface="+mj-lt"/>
                <a:ea typeface="+mn-ea"/>
                <a:cs typeface="+mn-cs"/>
              </a:defRPr>
            </a:lvl1pPr>
            <a:lvl2pPr marL="3174"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250">
                      <a:schemeClr val="bg2"/>
                    </a:gs>
                    <a:gs pos="100000">
                      <a:schemeClr val="bg2"/>
                    </a:gs>
                  </a:gsLst>
                  <a:lin ang="5400000" scaled="0"/>
                </a:gradFill>
                <a:latin typeface="+mn-lt"/>
                <a:ea typeface="+mn-ea"/>
                <a:cs typeface="+mn-cs"/>
              </a:defRPr>
            </a:lvl2pPr>
            <a:lvl3pPr marL="233271"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250">
                      <a:schemeClr val="bg2"/>
                    </a:gs>
                    <a:gs pos="100000">
                      <a:schemeClr val="bg2"/>
                    </a:gs>
                  </a:gsLst>
                  <a:lin ang="5400000" scaled="0"/>
                </a:gradFill>
                <a:latin typeface="+mn-lt"/>
                <a:ea typeface="+mn-ea"/>
                <a:cs typeface="+mn-cs"/>
              </a:defRPr>
            </a:lvl3pPr>
            <a:lvl4pPr marL="460192"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250">
                      <a:schemeClr val="bg2"/>
                    </a:gs>
                    <a:gs pos="100000">
                      <a:schemeClr val="bg2"/>
                    </a:gs>
                  </a:gsLst>
                  <a:lin ang="5400000" scaled="0"/>
                </a:gradFill>
                <a:latin typeface="+mn-lt"/>
                <a:ea typeface="+mn-ea"/>
                <a:cs typeface="+mn-cs"/>
              </a:defRPr>
            </a:lvl4pPr>
            <a:lvl5pPr marL="687116"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a:gradFill>
                  <a:gsLst>
                    <a:gs pos="1250">
                      <a:schemeClr val="bg2"/>
                    </a:gs>
                    <a:gs pos="100000">
                      <a:schemeClr val="bg2"/>
                    </a:gs>
                  </a:gsLst>
                  <a:lin ang="5400000" scaled="0"/>
                </a:gradFill>
                <a:latin typeface="+mn-lt"/>
                <a:ea typeface="+mn-ea"/>
                <a:cs typeface="+mn-cs"/>
              </a:defRPr>
            </a:lvl5pPr>
          </a:lstStyle>
          <a:p>
            <a:pPr marL="0" marR="0" lvl="0"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325836751"/>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2100" indent="-292100">
              <a:spcBef>
                <a:spcPts val="1200"/>
              </a:spcBef>
              <a:buClr>
                <a:schemeClr val="bg2"/>
              </a:buClr>
              <a:buSzPct val="100000"/>
              <a:buFont typeface="Wingdings" pitchFamily="2" charset="2"/>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520700" indent="-228600">
              <a:defRPr sz="2000"/>
            </a:lvl2pPr>
            <a:lvl3pPr marL="685800" indent="-165100">
              <a:tabLst/>
              <a:defRPr sz="2000"/>
            </a:lvl3pPr>
            <a:lvl4pPr marL="863600" indent="-177800">
              <a:defRPr/>
            </a:lvl4pPr>
            <a:lvl5pPr marL="1028700" indent="-16510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7928" y="1447800"/>
            <a:ext cx="5394960" cy="2351413"/>
          </a:xfrm>
        </p:spPr>
        <p:txBody>
          <a:bodyPr>
            <a:spAutoFit/>
          </a:bodyPr>
          <a:lstStyle>
            <a:lvl1pPr marL="339725" indent="-339725">
              <a:spcBef>
                <a:spcPts val="1200"/>
              </a:spcBef>
              <a:buClr>
                <a:schemeClr val="bg2"/>
              </a:buClr>
              <a:buFont typeface="Arial" pitchFamily="34" charset="0"/>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635000" indent="-342900">
              <a:defRPr lang="en-US" sz="2000" kern="1200" spc="0" baseline="0" dirty="0" smtClean="0">
                <a:gradFill>
                  <a:gsLst>
                    <a:gs pos="1250">
                      <a:schemeClr val="bg2"/>
                    </a:gs>
                    <a:gs pos="100000">
                      <a:schemeClr val="bg2"/>
                    </a:gs>
                  </a:gsLst>
                  <a:lin ang="5400000" scaled="0"/>
                </a:gradFill>
                <a:latin typeface="+mn-lt"/>
                <a:ea typeface="+mn-ea"/>
                <a:cs typeface="+mn-cs"/>
              </a:defRPr>
            </a:lvl2pPr>
            <a:lvl3pPr marL="863600" indent="-342900">
              <a:defRPr lang="en-US" sz="2000" kern="1200" spc="0" baseline="0" dirty="0" smtClean="0">
                <a:gradFill>
                  <a:gsLst>
                    <a:gs pos="1250">
                      <a:schemeClr val="bg2"/>
                    </a:gs>
                    <a:gs pos="100000">
                      <a:schemeClr val="bg2"/>
                    </a:gs>
                  </a:gsLst>
                  <a:lin ang="5400000" scaled="0"/>
                </a:gradFill>
                <a:latin typeface="+mn-lt"/>
                <a:ea typeface="+mn-ea"/>
                <a:cs typeface="+mn-cs"/>
              </a:defRPr>
            </a:lvl3pPr>
            <a:lvl4pPr marL="1028700" indent="-342900">
              <a:defRPr lang="en-US" sz="2000" kern="1200" spc="0" baseline="0" dirty="0" smtClean="0">
                <a:gradFill>
                  <a:gsLst>
                    <a:gs pos="1250">
                      <a:schemeClr val="bg2"/>
                    </a:gs>
                    <a:gs pos="100000">
                      <a:schemeClr val="bg2"/>
                    </a:gs>
                  </a:gsLst>
                  <a:lin ang="5400000" scaled="0"/>
                </a:gradFill>
                <a:latin typeface="+mn-lt"/>
                <a:ea typeface="+mn-ea"/>
                <a:cs typeface="+mn-cs"/>
              </a:defRPr>
            </a:lvl4pPr>
            <a:lvl5pPr marL="1206500" indent="-342900">
              <a:defRPr lang="en-US" sz="2000" kern="1200" spc="0" baseline="0" dirty="0">
                <a:gradFill>
                  <a:gsLst>
                    <a:gs pos="1250">
                      <a:schemeClr val="bg2"/>
                    </a:gs>
                    <a:gs pos="100000">
                      <a:schemeClr val="bg2"/>
                    </a:gs>
                  </a:gsLst>
                  <a:lin ang="5400000" scaled="0"/>
                </a:gradFill>
                <a:latin typeface="+mn-lt"/>
                <a:ea typeface="+mn-ea"/>
                <a:cs typeface="+mn-cs"/>
              </a:defRPr>
            </a:lvl5pPr>
          </a:lstStyle>
          <a:p>
            <a:pPr marL="292100" marR="0" lvl="0"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Click to edit Master text styles</a:t>
            </a:r>
          </a:p>
          <a:p>
            <a:pPr marL="292100" marR="0" lvl="1"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Second level</a:t>
            </a:r>
          </a:p>
          <a:p>
            <a:pPr marL="292100" marR="0" lvl="2"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Third level</a:t>
            </a:r>
          </a:p>
          <a:p>
            <a:pPr marL="292100" marR="0" lvl="3"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Fourth level</a:t>
            </a:r>
          </a:p>
          <a:p>
            <a:pPr marL="292100" marR="0" lvl="4"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1"/>
            <a:ext cx="5394960" cy="2462213"/>
          </a:xfrm>
        </p:spPr>
        <p:txBody>
          <a:bodyPr/>
          <a:lstStyle>
            <a:lvl1pPr marL="0" indent="0">
              <a:spcBef>
                <a:spcPts val="1200"/>
              </a:spcBef>
              <a:buNone/>
              <a:defRPr sz="3999">
                <a:gradFill>
                  <a:gsLst>
                    <a:gs pos="1000">
                      <a:schemeClr val="bg2"/>
                    </a:gs>
                    <a:gs pos="98000">
                      <a:schemeClr val="bg2"/>
                    </a:gs>
                  </a:gsLst>
                  <a:lin ang="5400000" scaled="0"/>
                </a:gradFill>
                <a:latin typeface="+mj-lt"/>
              </a:defRPr>
            </a:lvl1pPr>
            <a:lvl2pPr marL="0" indent="0">
              <a:buNone/>
              <a:defRPr sz="1999">
                <a:gradFill>
                  <a:gsLst>
                    <a:gs pos="1000">
                      <a:schemeClr val="bg2"/>
                    </a:gs>
                    <a:gs pos="98000">
                      <a:schemeClr val="bg2"/>
                    </a:gs>
                  </a:gsLst>
                  <a:lin ang="5400000" scaled="0"/>
                </a:gradFill>
              </a:defRPr>
            </a:lvl2pPr>
            <a:lvl3pPr marL="233271" indent="0">
              <a:buNone/>
              <a:defRPr sz="1999">
                <a:gradFill>
                  <a:gsLst>
                    <a:gs pos="1000">
                      <a:schemeClr val="bg2"/>
                    </a:gs>
                    <a:gs pos="98000">
                      <a:schemeClr val="bg2"/>
                    </a:gs>
                  </a:gsLst>
                  <a:lin ang="5400000" scaled="0"/>
                </a:gradFill>
              </a:defRPr>
            </a:lvl3pPr>
            <a:lvl4pPr marL="457019" indent="0">
              <a:buNone/>
              <a:defRPr sz="1999">
                <a:gradFill>
                  <a:gsLst>
                    <a:gs pos="1000">
                      <a:schemeClr val="bg2"/>
                    </a:gs>
                    <a:gs pos="98000">
                      <a:schemeClr val="bg2"/>
                    </a:gs>
                  </a:gsLst>
                  <a:lin ang="5400000" scaled="0"/>
                </a:gradFill>
              </a:defRPr>
            </a:lvl4pPr>
            <a:lvl5pPr marL="693463" indent="0">
              <a:buNone/>
              <a:defRPr sz="1999">
                <a:gradFill>
                  <a:gsLst>
                    <a:gs pos="1000">
                      <a:schemeClr val="bg2"/>
                    </a:gs>
                    <a:gs pos="98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1"/>
            <a:ext cx="5394960" cy="2462213"/>
          </a:xfrm>
        </p:spPr>
        <p:txBody>
          <a:bodyPr/>
          <a:lstStyle>
            <a:lvl1pPr marL="0" indent="0">
              <a:spcBef>
                <a:spcPts val="1200"/>
              </a:spcBef>
              <a:buNone/>
              <a:defRPr lang="en-US" sz="3999" kern="1200" spc="-70" baseline="0" dirty="0" smtClean="0">
                <a:gradFill>
                  <a:gsLst>
                    <a:gs pos="1000">
                      <a:schemeClr val="bg2"/>
                    </a:gs>
                    <a:gs pos="98000">
                      <a:schemeClr val="bg2"/>
                    </a:gs>
                  </a:gsLst>
                  <a:lin ang="5400000" scaled="0"/>
                </a:gradFill>
                <a:latin typeface="+mj-lt"/>
                <a:ea typeface="+mn-ea"/>
                <a:cs typeface="+mn-cs"/>
              </a:defRPr>
            </a:lvl1pPr>
            <a:lvl2pPr marL="3174"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000">
                      <a:schemeClr val="bg2"/>
                    </a:gs>
                    <a:gs pos="98000">
                      <a:schemeClr val="bg2"/>
                    </a:gs>
                  </a:gsLst>
                  <a:lin ang="5400000" scaled="0"/>
                </a:gradFill>
                <a:latin typeface="+mn-lt"/>
                <a:ea typeface="+mn-ea"/>
                <a:cs typeface="+mn-cs"/>
              </a:defRPr>
            </a:lvl2pPr>
            <a:lvl3pPr marL="233271"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000">
                      <a:schemeClr val="bg2"/>
                    </a:gs>
                    <a:gs pos="98000">
                      <a:schemeClr val="bg2"/>
                    </a:gs>
                  </a:gsLst>
                  <a:lin ang="5400000" scaled="0"/>
                </a:gradFill>
                <a:latin typeface="+mn-lt"/>
                <a:ea typeface="+mn-ea"/>
                <a:cs typeface="+mn-cs"/>
              </a:defRPr>
            </a:lvl3pPr>
            <a:lvl4pPr marL="460192"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000">
                      <a:schemeClr val="bg2"/>
                    </a:gs>
                    <a:gs pos="98000">
                      <a:schemeClr val="bg2"/>
                    </a:gs>
                  </a:gsLst>
                  <a:lin ang="5400000" scaled="0"/>
                </a:gradFill>
                <a:latin typeface="+mn-lt"/>
                <a:ea typeface="+mn-ea"/>
                <a:cs typeface="+mn-cs"/>
              </a:defRPr>
            </a:lvl4pPr>
            <a:lvl5pPr marL="687116"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a:gradFill>
                  <a:gsLst>
                    <a:gs pos="1000">
                      <a:schemeClr val="bg2"/>
                    </a:gs>
                    <a:gs pos="98000">
                      <a:schemeClr val="bg2"/>
                    </a:gs>
                  </a:gsLst>
                  <a:lin ang="5400000" scaled="0"/>
                </a:gradFill>
                <a:latin typeface="+mn-lt"/>
                <a:ea typeface="+mn-ea"/>
                <a:cs typeface="+mn-cs"/>
              </a:defRPr>
            </a:lvl5pPr>
          </a:lstStyle>
          <a:p>
            <a:pPr marL="0" marR="0" lvl="0"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739169908"/>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1985" indent="-291985">
              <a:spcBef>
                <a:spcPts val="1200"/>
              </a:spcBef>
              <a:buClr>
                <a:schemeClr val="bg2"/>
              </a:buClr>
              <a:buSzPct val="100000"/>
              <a:buFont typeface="Wingdings" pitchFamily="2" charset="2"/>
              <a:buChar char=""/>
              <a:defRPr lang="en-US" sz="3599" kern="1200" spc="-70" baseline="0" dirty="0" smtClean="0">
                <a:gradFill>
                  <a:gsLst>
                    <a:gs pos="1250">
                      <a:schemeClr val="bg2"/>
                    </a:gs>
                    <a:gs pos="100000">
                      <a:schemeClr val="bg2"/>
                    </a:gs>
                  </a:gsLst>
                  <a:lin ang="5400000" scaled="0"/>
                </a:gradFill>
                <a:latin typeface="+mj-lt"/>
                <a:ea typeface="+mn-ea"/>
                <a:cs typeface="+mn-cs"/>
              </a:defRPr>
            </a:lvl1pPr>
            <a:lvl2pPr marL="520494" indent="-228509">
              <a:defRPr sz="1999"/>
            </a:lvl2pPr>
            <a:lvl3pPr marL="685528" indent="-165034">
              <a:tabLst/>
              <a:defRPr sz="1999"/>
            </a:lvl3pPr>
            <a:lvl4pPr marL="863258" indent="-177729">
              <a:defRPr/>
            </a:lvl4pPr>
            <a:lvl5pPr marL="1028292" indent="-165034">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7928" y="1447800"/>
            <a:ext cx="5394960" cy="2762808"/>
          </a:xfrm>
        </p:spPr>
        <p:txBody>
          <a:bodyPr>
            <a:spAutoFit/>
          </a:bodyPr>
          <a:lstStyle>
            <a:lvl1pPr marL="339591" indent="-339591">
              <a:spcBef>
                <a:spcPts val="1200"/>
              </a:spcBef>
              <a:buClr>
                <a:schemeClr val="bg2"/>
              </a:buClr>
              <a:buFont typeface="Arial" pitchFamily="34" charset="0"/>
              <a:buChar char="•"/>
              <a:defRPr lang="en-US" sz="3599" kern="1200" spc="-70" baseline="0" dirty="0" smtClean="0">
                <a:gradFill>
                  <a:gsLst>
                    <a:gs pos="1250">
                      <a:schemeClr val="bg2"/>
                    </a:gs>
                    <a:gs pos="100000">
                      <a:schemeClr val="bg2"/>
                    </a:gs>
                  </a:gsLst>
                  <a:lin ang="5400000" scaled="0"/>
                </a:gradFill>
                <a:latin typeface="+mj-lt"/>
                <a:ea typeface="+mn-ea"/>
                <a:cs typeface="+mn-cs"/>
              </a:defRPr>
            </a:lvl1pPr>
            <a:lvl2pPr marL="634749" indent="-342764">
              <a:defRPr lang="en-US" sz="1999" kern="1200" spc="0" baseline="0" dirty="0" smtClean="0">
                <a:gradFill>
                  <a:gsLst>
                    <a:gs pos="1250">
                      <a:schemeClr val="bg2"/>
                    </a:gs>
                    <a:gs pos="100000">
                      <a:schemeClr val="bg2"/>
                    </a:gs>
                  </a:gsLst>
                  <a:lin ang="5400000" scaled="0"/>
                </a:gradFill>
                <a:latin typeface="+mn-lt"/>
                <a:ea typeface="+mn-ea"/>
                <a:cs typeface="+mn-cs"/>
              </a:defRPr>
            </a:lvl2pPr>
            <a:lvl3pPr marL="863258" indent="-342764">
              <a:defRPr lang="en-US" sz="1999" kern="1200" spc="0" baseline="0" dirty="0" smtClean="0">
                <a:gradFill>
                  <a:gsLst>
                    <a:gs pos="1250">
                      <a:schemeClr val="bg2"/>
                    </a:gs>
                    <a:gs pos="100000">
                      <a:schemeClr val="bg2"/>
                    </a:gs>
                  </a:gsLst>
                  <a:lin ang="5400000" scaled="0"/>
                </a:gradFill>
                <a:latin typeface="+mn-lt"/>
                <a:ea typeface="+mn-ea"/>
                <a:cs typeface="+mn-cs"/>
              </a:defRPr>
            </a:lvl3pPr>
            <a:lvl4pPr marL="1028292" indent="-342764">
              <a:defRPr lang="en-US" sz="1999" kern="1200" spc="0" baseline="0" dirty="0" smtClean="0">
                <a:gradFill>
                  <a:gsLst>
                    <a:gs pos="1250">
                      <a:schemeClr val="bg2"/>
                    </a:gs>
                    <a:gs pos="100000">
                      <a:schemeClr val="bg2"/>
                    </a:gs>
                  </a:gsLst>
                  <a:lin ang="5400000" scaled="0"/>
                </a:gradFill>
                <a:latin typeface="+mn-lt"/>
                <a:ea typeface="+mn-ea"/>
                <a:cs typeface="+mn-cs"/>
              </a:defRPr>
            </a:lvl4pPr>
            <a:lvl5pPr marL="1206022" indent="-342764">
              <a:defRPr lang="en-US" sz="1999" kern="1200" spc="0" baseline="0" dirty="0">
                <a:gradFill>
                  <a:gsLst>
                    <a:gs pos="1250">
                      <a:schemeClr val="bg2"/>
                    </a:gs>
                    <a:gs pos="100000">
                      <a:schemeClr val="bg2"/>
                    </a:gs>
                  </a:gsLst>
                  <a:lin ang="5400000" scaled="0"/>
                </a:gradFill>
                <a:latin typeface="+mn-lt"/>
                <a:ea typeface="+mn-ea"/>
                <a:cs typeface="+mn-cs"/>
              </a:defRPr>
            </a:lvl5pPr>
          </a:lstStyle>
          <a:p>
            <a:pPr marL="291985" marR="0" lvl="0" indent="-291985" algn="l" defTabSz="914001"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Click to edit Master text styles</a:t>
            </a:r>
          </a:p>
          <a:p>
            <a:pPr marL="291985" marR="0" lvl="1" indent="-291985" algn="l" defTabSz="914001"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Second level</a:t>
            </a:r>
          </a:p>
          <a:p>
            <a:pPr marL="291985" marR="0" lvl="2" indent="-291985" algn="l" defTabSz="914001"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Third level</a:t>
            </a:r>
          </a:p>
          <a:p>
            <a:pPr marL="291985" marR="0" lvl="3" indent="-291985" algn="l" defTabSz="914001"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Fourth level</a:t>
            </a:r>
          </a:p>
          <a:p>
            <a:pPr marL="291985" marR="0" lvl="4" indent="-291985" algn="l" defTabSz="914001"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4076922931"/>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1"/>
            <a:ext cx="5433533" cy="1661993"/>
          </a:xfrm>
          <a:prstGeom prst="rect">
            <a:avLst/>
          </a:prstGeom>
        </p:spPr>
        <p:txBody>
          <a:bodyPr>
            <a:noAutofit/>
          </a:bodyPr>
          <a:lstStyle>
            <a:lvl1pPr marL="0" indent="0">
              <a:buNone/>
              <a:defRPr sz="3999" b="0" cap="none" baseline="0">
                <a:gradFill>
                  <a:gsLst>
                    <a:gs pos="100000">
                      <a:schemeClr val="tx2"/>
                    </a:gs>
                    <a:gs pos="0">
                      <a:schemeClr val="tx2"/>
                    </a:gs>
                  </a:gsLst>
                  <a:lin ang="5400000" scaled="0"/>
                </a:gradFill>
                <a:latin typeface="+mj-lt"/>
              </a:defRPr>
            </a:lvl1pPr>
            <a:lvl2pPr marL="609252" indent="0">
              <a:buNone/>
              <a:defRPr sz="2699" b="1"/>
            </a:lvl2pPr>
            <a:lvl3pPr marL="1218504" indent="0">
              <a:buNone/>
              <a:defRPr sz="2399" b="1"/>
            </a:lvl3pPr>
            <a:lvl4pPr marL="1827756" indent="0">
              <a:buNone/>
              <a:defRPr sz="2099" b="1"/>
            </a:lvl4pPr>
            <a:lvl5pPr marL="2437008" indent="0">
              <a:buNone/>
              <a:defRPr sz="2099" b="1"/>
            </a:lvl5pPr>
            <a:lvl6pPr marL="3046261" indent="0">
              <a:buNone/>
              <a:defRPr sz="2099" b="1"/>
            </a:lvl6pPr>
            <a:lvl7pPr marL="3655512" indent="0">
              <a:buNone/>
              <a:defRPr sz="2099" b="1"/>
            </a:lvl7pPr>
            <a:lvl8pPr marL="4264763" indent="0">
              <a:buNone/>
              <a:defRPr sz="2099" b="1"/>
            </a:lvl8pPr>
            <a:lvl9pPr marL="4874016" indent="0">
              <a:buNone/>
              <a:defRPr sz="2099"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5"/>
            <a:ext cx="5484740" cy="332399"/>
          </a:xfrm>
          <a:prstGeom prst="rect">
            <a:avLst/>
          </a:prstGeom>
        </p:spPr>
        <p:txBody>
          <a:bodyPr>
            <a:noAutofit/>
          </a:bodyPr>
          <a:lstStyle>
            <a:lvl1pPr marL="0" indent="0">
              <a:spcBef>
                <a:spcPts val="1200"/>
              </a:spcBef>
              <a:buNone/>
              <a:defRPr lang="en-US" sz="1999" kern="1200" spc="0" dirty="0" smtClean="0">
                <a:gradFill>
                  <a:gsLst>
                    <a:gs pos="100000">
                      <a:schemeClr val="bg2"/>
                    </a:gs>
                    <a:gs pos="0">
                      <a:schemeClr val="bg2"/>
                    </a:gs>
                  </a:gsLst>
                  <a:lin ang="5400000" scaled="0"/>
                </a:gradFill>
                <a:latin typeface="+mn-lt"/>
                <a:ea typeface="+mn-ea"/>
                <a:cs typeface="Segoe UI" pitchFamily="34" charset="0"/>
              </a:defRPr>
            </a:lvl1pPr>
            <a:lvl2pPr marL="913878" indent="-380783">
              <a:defRPr lang="en-US" sz="2099" kern="1200" dirty="0" smtClean="0">
                <a:solidFill>
                  <a:schemeClr val="bg2">
                    <a:lumMod val="50000"/>
                  </a:schemeClr>
                </a:solidFill>
                <a:latin typeface="+mn-lt"/>
                <a:ea typeface="+mn-ea"/>
                <a:cs typeface="Arial" pitchFamily="34" charset="0"/>
              </a:defRPr>
            </a:lvl2pPr>
            <a:lvl3pPr marL="913878" indent="-228469">
              <a:defRPr lang="en-US" sz="1899" kern="1200" dirty="0" smtClean="0">
                <a:solidFill>
                  <a:schemeClr val="bg2">
                    <a:lumMod val="50000"/>
                  </a:schemeClr>
                </a:solidFill>
                <a:latin typeface="+mn-lt"/>
                <a:ea typeface="+mn-ea"/>
                <a:cs typeface="Arial" pitchFamily="34" charset="0"/>
              </a:defRPr>
            </a:lvl3pPr>
            <a:lvl4pPr marL="1218504" indent="-228469">
              <a:defRPr lang="en-US" sz="1600" kern="1200" dirty="0" smtClean="0">
                <a:solidFill>
                  <a:schemeClr val="bg2">
                    <a:lumMod val="50000"/>
                  </a:schemeClr>
                </a:solidFill>
                <a:latin typeface="+mn-lt"/>
                <a:ea typeface="+mn-ea"/>
                <a:cs typeface="Arial" pitchFamily="34" charset="0"/>
              </a:defRPr>
            </a:lvl4pPr>
            <a:lvl5pPr marL="1446974" indent="-228469">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smtClean="0"/>
              <a:t>Click to edit Master text styles</a:t>
            </a:r>
          </a:p>
        </p:txBody>
      </p:sp>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312955768"/>
      </p:ext>
    </p:extLst>
  </p:cSld>
  <p:clrMapOvr>
    <a:masterClrMapping/>
  </p:clrMapOvr>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3999" b="0" cap="none" baseline="0">
                <a:gradFill>
                  <a:gsLst>
                    <a:gs pos="100000">
                      <a:schemeClr val="tx2"/>
                    </a:gs>
                    <a:gs pos="0">
                      <a:schemeClr val="tx2"/>
                    </a:gs>
                  </a:gsLst>
                  <a:lin ang="5400000" scaled="0"/>
                </a:gradFill>
                <a:latin typeface="+mj-lt"/>
              </a:defRPr>
            </a:lvl1pPr>
            <a:lvl2pPr marL="609252" indent="0">
              <a:buNone/>
              <a:defRPr sz="2699" b="1"/>
            </a:lvl2pPr>
            <a:lvl3pPr marL="1218504" indent="0">
              <a:buNone/>
              <a:defRPr sz="2399" b="1"/>
            </a:lvl3pPr>
            <a:lvl4pPr marL="1827756" indent="0">
              <a:buNone/>
              <a:defRPr sz="2099" b="1"/>
            </a:lvl4pPr>
            <a:lvl5pPr marL="2437008" indent="0">
              <a:buNone/>
              <a:defRPr sz="2099" b="1"/>
            </a:lvl5pPr>
            <a:lvl6pPr marL="3046261" indent="0">
              <a:buNone/>
              <a:defRPr sz="2099" b="1"/>
            </a:lvl6pPr>
            <a:lvl7pPr marL="3655512" indent="0">
              <a:buNone/>
              <a:defRPr sz="2099" b="1"/>
            </a:lvl7pPr>
            <a:lvl8pPr marL="4264763" indent="0">
              <a:buNone/>
              <a:defRPr sz="2099" b="1"/>
            </a:lvl8pPr>
            <a:lvl9pPr marL="4874016" indent="0">
              <a:buNone/>
              <a:defRPr sz="2099" b="1"/>
            </a:lvl9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1999" kern="1200" spc="0" dirty="0" smtClean="0">
                <a:gradFill>
                  <a:gsLst>
                    <a:gs pos="100000">
                      <a:schemeClr val="bg2"/>
                    </a:gs>
                    <a:gs pos="0">
                      <a:schemeClr val="bg2"/>
                    </a:gs>
                  </a:gsLst>
                  <a:lin ang="5400000" scaled="0"/>
                </a:gradFill>
                <a:latin typeface="+mn-lt"/>
                <a:ea typeface="+mn-ea"/>
                <a:cs typeface="Segoe UI" pitchFamily="34" charset="0"/>
              </a:defRPr>
            </a:lvl1pPr>
            <a:lvl2pPr marL="913878" indent="-380783">
              <a:defRPr lang="en-US" sz="2099" kern="1200" dirty="0" smtClean="0">
                <a:solidFill>
                  <a:schemeClr val="bg2">
                    <a:lumMod val="50000"/>
                  </a:schemeClr>
                </a:solidFill>
                <a:latin typeface="+mn-lt"/>
                <a:ea typeface="+mn-ea"/>
                <a:cs typeface="Arial" pitchFamily="34" charset="0"/>
              </a:defRPr>
            </a:lvl2pPr>
            <a:lvl3pPr marL="913878" indent="-228469">
              <a:defRPr lang="en-US" sz="1899" kern="1200" dirty="0" smtClean="0">
                <a:solidFill>
                  <a:schemeClr val="bg2">
                    <a:lumMod val="50000"/>
                  </a:schemeClr>
                </a:solidFill>
                <a:latin typeface="+mn-lt"/>
                <a:ea typeface="+mn-ea"/>
                <a:cs typeface="Arial" pitchFamily="34" charset="0"/>
              </a:defRPr>
            </a:lvl3pPr>
            <a:lvl4pPr marL="1218504" indent="-228469">
              <a:defRPr lang="en-US" sz="1600" kern="1200" dirty="0" smtClean="0">
                <a:solidFill>
                  <a:schemeClr val="bg2">
                    <a:lumMod val="50000"/>
                  </a:schemeClr>
                </a:solidFill>
                <a:latin typeface="+mn-lt"/>
                <a:ea typeface="+mn-ea"/>
                <a:cs typeface="Arial" pitchFamily="34" charset="0"/>
              </a:defRPr>
            </a:lvl4pPr>
            <a:lvl5pPr marL="1446974" indent="-228469">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725221874"/>
      </p:ext>
    </p:extLst>
  </p:cSld>
  <p:clrMapOvr>
    <a:masterClrMapping/>
  </p:clrMapOvr>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8091" y="1447801"/>
            <a:ext cx="5433533" cy="1178442"/>
          </a:xfrm>
          <a:prstGeom prst="rect">
            <a:avLst/>
          </a:prstGeom>
        </p:spPr>
        <p:txBody>
          <a:bodyPr>
            <a:noAutofit/>
          </a:bodyPr>
          <a:lstStyle>
            <a:lvl1pPr marL="0" indent="0">
              <a:buNone/>
              <a:defRPr sz="3999" b="0" cap="none" baseline="0">
                <a:gradFill>
                  <a:gsLst>
                    <a:gs pos="100000">
                      <a:schemeClr val="tx2"/>
                    </a:gs>
                    <a:gs pos="0">
                      <a:schemeClr val="tx2"/>
                    </a:gs>
                  </a:gsLst>
                  <a:lin ang="5400000" scaled="0"/>
                </a:gradFill>
                <a:latin typeface="+mj-lt"/>
              </a:defRPr>
            </a:lvl1pPr>
            <a:lvl2pPr marL="609252" indent="0">
              <a:buNone/>
              <a:defRPr sz="2699" b="1"/>
            </a:lvl2pPr>
            <a:lvl3pPr marL="1218504" indent="0">
              <a:buNone/>
              <a:defRPr sz="2399" b="1"/>
            </a:lvl3pPr>
            <a:lvl4pPr marL="1827756" indent="0">
              <a:buNone/>
              <a:defRPr sz="2099" b="1"/>
            </a:lvl4pPr>
            <a:lvl5pPr marL="2437008" indent="0">
              <a:buNone/>
              <a:defRPr sz="2099" b="1"/>
            </a:lvl5pPr>
            <a:lvl6pPr marL="3046261" indent="0">
              <a:buNone/>
              <a:defRPr sz="2099" b="1"/>
            </a:lvl6pPr>
            <a:lvl7pPr marL="3655512" indent="0">
              <a:buNone/>
              <a:defRPr sz="2099" b="1"/>
            </a:lvl7pPr>
            <a:lvl8pPr marL="4264763" indent="0">
              <a:buNone/>
              <a:defRPr sz="2099" b="1"/>
            </a:lvl8pPr>
            <a:lvl9pPr marL="4874016" indent="0">
              <a:buNone/>
              <a:defRPr sz="2099" b="1"/>
            </a:lvl9pPr>
          </a:lstStyle>
          <a:p>
            <a:pPr lvl="0"/>
            <a:r>
              <a:rPr lang="en-US" dirty="0" smtClean="0"/>
              <a:t>Click to edit Master text styles.</a:t>
            </a:r>
          </a:p>
        </p:txBody>
      </p:sp>
      <p:sp>
        <p:nvSpPr>
          <p:cNvPr id="9" name="Content Placeholder 5"/>
          <p:cNvSpPr>
            <a:spLocks noGrp="1"/>
          </p:cNvSpPr>
          <p:nvPr>
            <p:ph sz="quarter" idx="13"/>
          </p:nvPr>
        </p:nvSpPr>
        <p:spPr>
          <a:xfrm>
            <a:off x="6218091" y="2734985"/>
            <a:ext cx="5444165" cy="609398"/>
          </a:xfrm>
          <a:prstGeom prst="rect">
            <a:avLst/>
          </a:prstGeom>
        </p:spPr>
        <p:txBody>
          <a:bodyPr>
            <a:noAutofit/>
          </a:bodyPr>
          <a:lstStyle>
            <a:lvl1pPr marL="0" indent="0">
              <a:spcBef>
                <a:spcPts val="1200"/>
              </a:spcBef>
              <a:buFont typeface="Arial" pitchFamily="34" charset="0"/>
              <a:buNone/>
              <a:defRPr lang="en-US" sz="1999" kern="1200" spc="0" dirty="0" smtClean="0">
                <a:gradFill>
                  <a:gsLst>
                    <a:gs pos="100000">
                      <a:schemeClr val="bg2"/>
                    </a:gs>
                    <a:gs pos="0">
                      <a:schemeClr val="bg2"/>
                    </a:gs>
                  </a:gsLst>
                  <a:lin ang="5400000" scaled="0"/>
                </a:gradFill>
                <a:latin typeface="+mn-lt"/>
                <a:ea typeface="+mn-ea"/>
                <a:cs typeface="Segoe UI" pitchFamily="34" charset="0"/>
              </a:defRPr>
            </a:lvl1pPr>
            <a:lvl2pPr marL="913878" indent="-380783">
              <a:defRPr lang="en-US" sz="2099" kern="1200" dirty="0" smtClean="0">
                <a:solidFill>
                  <a:schemeClr val="bg2">
                    <a:lumMod val="50000"/>
                  </a:schemeClr>
                </a:solidFill>
                <a:latin typeface="+mn-lt"/>
                <a:ea typeface="+mn-ea"/>
                <a:cs typeface="Arial" pitchFamily="34" charset="0"/>
              </a:defRPr>
            </a:lvl2pPr>
            <a:lvl3pPr marL="913878" indent="-228469">
              <a:defRPr lang="en-US" sz="1899" kern="1200" dirty="0" smtClean="0">
                <a:solidFill>
                  <a:schemeClr val="bg2">
                    <a:lumMod val="50000"/>
                  </a:schemeClr>
                </a:solidFill>
                <a:latin typeface="+mn-lt"/>
                <a:ea typeface="+mn-ea"/>
                <a:cs typeface="Arial" pitchFamily="34" charset="0"/>
              </a:defRPr>
            </a:lvl3pPr>
            <a:lvl4pPr marL="1218504" indent="-228469">
              <a:defRPr lang="en-US" sz="1600" kern="1200" dirty="0" smtClean="0">
                <a:solidFill>
                  <a:schemeClr val="bg2">
                    <a:lumMod val="50000"/>
                  </a:schemeClr>
                </a:solidFill>
                <a:latin typeface="+mn-lt"/>
                <a:ea typeface="+mn-ea"/>
                <a:cs typeface="Arial" pitchFamily="34" charset="0"/>
              </a:defRPr>
            </a:lvl4pPr>
            <a:lvl5pPr marL="1446974" indent="-228469">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1"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680878643"/>
      </p:ext>
    </p:extLst>
  </p:cSld>
  <p:clrMapOvr>
    <a:masterClrMapping/>
  </p:clrMapOvr>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4"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marL="0" marR="0" lvl="0" indent="0" algn="ctr" defTabSz="913737" rtl="0" eaLnBrk="1" fontAlgn="base" latinLnBrk="0" hangingPunct="1">
              <a:lnSpc>
                <a:spcPct val="100000"/>
              </a:lnSpc>
              <a:spcBef>
                <a:spcPct val="0"/>
              </a:spcBef>
              <a:spcAft>
                <a:spcPct val="0"/>
              </a:spcAft>
              <a:buClrTx/>
              <a:buSzTx/>
              <a:buFontTx/>
              <a:buNone/>
              <a:tabLst/>
              <a:defRPr/>
            </a:pPr>
            <a:endParaRPr kumimoji="0" lang="en-US" sz="2199"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ext Placeholder 2"/>
          <p:cNvSpPr>
            <a:spLocks noGrp="1"/>
          </p:cNvSpPr>
          <p:nvPr>
            <p:ph type="body" idx="1" hasCustomPrompt="1"/>
          </p:nvPr>
        </p:nvSpPr>
        <p:spPr>
          <a:xfrm>
            <a:off x="520700" y="1447801"/>
            <a:ext cx="5232401" cy="1661993"/>
          </a:xfrm>
          <a:prstGeom prst="rect">
            <a:avLst/>
          </a:prstGeom>
        </p:spPr>
        <p:txBody>
          <a:bodyPr>
            <a:noAutofit/>
          </a:bodyPr>
          <a:lstStyle>
            <a:lvl1pPr marL="0" indent="0">
              <a:buNone/>
              <a:defRPr sz="3999" b="0" cap="none" baseline="0">
                <a:gradFill>
                  <a:gsLst>
                    <a:gs pos="100000">
                      <a:schemeClr val="bg1"/>
                    </a:gs>
                    <a:gs pos="0">
                      <a:schemeClr val="bg1"/>
                    </a:gs>
                  </a:gsLst>
                  <a:lin ang="5400000" scaled="0"/>
                </a:gradFill>
                <a:latin typeface="+mj-lt"/>
              </a:defRPr>
            </a:lvl1pPr>
            <a:lvl2pPr marL="609252" indent="0">
              <a:buNone/>
              <a:defRPr sz="2699" b="1"/>
            </a:lvl2pPr>
            <a:lvl3pPr marL="1218504" indent="0">
              <a:buNone/>
              <a:defRPr sz="2399" b="1"/>
            </a:lvl3pPr>
            <a:lvl4pPr marL="1827756" indent="0">
              <a:buNone/>
              <a:defRPr sz="2099" b="1"/>
            </a:lvl4pPr>
            <a:lvl5pPr marL="2437008" indent="0">
              <a:buNone/>
              <a:defRPr sz="2099" b="1"/>
            </a:lvl5pPr>
            <a:lvl6pPr marL="3046261" indent="0">
              <a:buNone/>
              <a:defRPr sz="2099" b="1"/>
            </a:lvl6pPr>
            <a:lvl7pPr marL="3655512" indent="0">
              <a:buNone/>
              <a:defRPr sz="2099" b="1"/>
            </a:lvl7pPr>
            <a:lvl8pPr marL="4264763" indent="0">
              <a:buNone/>
              <a:defRPr sz="2099" b="1"/>
            </a:lvl8pPr>
            <a:lvl9pPr marL="4874016" indent="0">
              <a:buNone/>
              <a:defRPr sz="2099"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5"/>
            <a:ext cx="5484740" cy="332399"/>
          </a:xfrm>
          <a:prstGeom prst="rect">
            <a:avLst/>
          </a:prstGeom>
        </p:spPr>
        <p:txBody>
          <a:bodyPr>
            <a:noAutofit/>
          </a:bodyPr>
          <a:lstStyle>
            <a:lvl1pPr marL="0" indent="0">
              <a:spcBef>
                <a:spcPts val="1200"/>
              </a:spcBef>
              <a:buNone/>
              <a:defRPr lang="en-US" sz="1999" kern="1200" spc="0" dirty="0" smtClean="0">
                <a:gradFill>
                  <a:gsLst>
                    <a:gs pos="100000">
                      <a:schemeClr val="bg2"/>
                    </a:gs>
                    <a:gs pos="0">
                      <a:schemeClr val="bg2"/>
                    </a:gs>
                  </a:gsLst>
                  <a:lin ang="5400000" scaled="0"/>
                </a:gradFill>
                <a:latin typeface="+mn-lt"/>
                <a:ea typeface="+mn-ea"/>
                <a:cs typeface="Segoe UI" pitchFamily="34" charset="0"/>
              </a:defRPr>
            </a:lvl1pPr>
            <a:lvl2pPr marL="913878" indent="-380783">
              <a:defRPr lang="en-US" sz="2099" kern="1200" dirty="0" smtClean="0">
                <a:solidFill>
                  <a:schemeClr val="bg2">
                    <a:lumMod val="50000"/>
                  </a:schemeClr>
                </a:solidFill>
                <a:latin typeface="+mn-lt"/>
                <a:ea typeface="+mn-ea"/>
                <a:cs typeface="Arial" pitchFamily="34" charset="0"/>
              </a:defRPr>
            </a:lvl2pPr>
            <a:lvl3pPr marL="913878" indent="-228469">
              <a:defRPr lang="en-US" sz="1899" kern="1200" dirty="0" smtClean="0">
                <a:solidFill>
                  <a:schemeClr val="bg2">
                    <a:lumMod val="50000"/>
                  </a:schemeClr>
                </a:solidFill>
                <a:latin typeface="+mn-lt"/>
                <a:ea typeface="+mn-ea"/>
                <a:cs typeface="Arial" pitchFamily="34" charset="0"/>
              </a:defRPr>
            </a:lvl3pPr>
            <a:lvl4pPr marL="1218504" indent="-228469">
              <a:defRPr lang="en-US" sz="1600" kern="1200" dirty="0" smtClean="0">
                <a:solidFill>
                  <a:schemeClr val="bg2">
                    <a:lumMod val="50000"/>
                  </a:schemeClr>
                </a:solidFill>
                <a:latin typeface="+mn-lt"/>
                <a:ea typeface="+mn-ea"/>
                <a:cs typeface="Arial" pitchFamily="34" charset="0"/>
              </a:defRPr>
            </a:lvl4pPr>
            <a:lvl5pPr marL="1446974" indent="-228469">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smtClean="0"/>
              <a:t>Click to 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533005670"/>
      </p:ext>
    </p:extLst>
  </p:cSld>
  <p:clrMapOvr>
    <a:masterClrMapping/>
  </p:clrMapOvr>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1"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marL="0" marR="0" lvl="0" indent="0" algn="ctr" defTabSz="913737" rtl="0" eaLnBrk="1" fontAlgn="base" latinLnBrk="0" hangingPunct="1">
              <a:lnSpc>
                <a:spcPct val="100000"/>
              </a:lnSpc>
              <a:spcBef>
                <a:spcPct val="0"/>
              </a:spcBef>
              <a:spcAft>
                <a:spcPct val="0"/>
              </a:spcAft>
              <a:buClrTx/>
              <a:buSzTx/>
              <a:buFontTx/>
              <a:buNone/>
              <a:tabLst/>
              <a:defRPr/>
            </a:pPr>
            <a:endParaRPr kumimoji="0" lang="en-US" sz="2199"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3999" b="0" cap="none" baseline="0">
                <a:gradFill>
                  <a:gsLst>
                    <a:gs pos="100000">
                      <a:schemeClr val="bg1"/>
                    </a:gs>
                    <a:gs pos="0">
                      <a:schemeClr val="bg1"/>
                    </a:gs>
                  </a:gsLst>
                  <a:lin ang="5400000" scaled="0"/>
                </a:gradFill>
                <a:latin typeface="+mj-lt"/>
              </a:defRPr>
            </a:lvl1pPr>
            <a:lvl2pPr marL="609252" indent="0">
              <a:buNone/>
              <a:defRPr sz="2699" b="1"/>
            </a:lvl2pPr>
            <a:lvl3pPr marL="1218504" indent="0">
              <a:buNone/>
              <a:defRPr sz="2399" b="1"/>
            </a:lvl3pPr>
            <a:lvl4pPr marL="1827756" indent="0">
              <a:buNone/>
              <a:defRPr sz="2099" b="1"/>
            </a:lvl4pPr>
            <a:lvl5pPr marL="2437008" indent="0">
              <a:buNone/>
              <a:defRPr sz="2099" b="1"/>
            </a:lvl5pPr>
            <a:lvl6pPr marL="3046261" indent="0">
              <a:buNone/>
              <a:defRPr sz="2099" b="1"/>
            </a:lvl6pPr>
            <a:lvl7pPr marL="3655512" indent="0">
              <a:buNone/>
              <a:defRPr sz="2099" b="1"/>
            </a:lvl7pPr>
            <a:lvl8pPr marL="4264763" indent="0">
              <a:buNone/>
              <a:defRPr sz="2099" b="1"/>
            </a:lvl8pPr>
            <a:lvl9pPr marL="4874016" indent="0">
              <a:buNone/>
              <a:defRPr sz="2099"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1999" kern="1200" spc="0" dirty="0" smtClean="0">
                <a:gradFill>
                  <a:gsLst>
                    <a:gs pos="100000">
                      <a:schemeClr val="bg1"/>
                    </a:gs>
                    <a:gs pos="0">
                      <a:schemeClr val="bg1"/>
                    </a:gs>
                  </a:gsLst>
                  <a:lin ang="5400000" scaled="0"/>
                </a:gradFill>
                <a:latin typeface="+mn-lt"/>
                <a:ea typeface="+mn-ea"/>
                <a:cs typeface="Segoe UI" pitchFamily="34" charset="0"/>
              </a:defRPr>
            </a:lvl1pPr>
            <a:lvl2pPr marL="913878" indent="-380783">
              <a:defRPr lang="en-US" sz="2099" kern="1200" dirty="0" smtClean="0">
                <a:solidFill>
                  <a:schemeClr val="bg2">
                    <a:lumMod val="50000"/>
                  </a:schemeClr>
                </a:solidFill>
                <a:latin typeface="+mn-lt"/>
                <a:ea typeface="+mn-ea"/>
                <a:cs typeface="Arial" pitchFamily="34" charset="0"/>
              </a:defRPr>
            </a:lvl2pPr>
            <a:lvl3pPr marL="913878" indent="-228469">
              <a:defRPr lang="en-US" sz="1899" kern="1200" dirty="0" smtClean="0">
                <a:solidFill>
                  <a:schemeClr val="bg2">
                    <a:lumMod val="50000"/>
                  </a:schemeClr>
                </a:solidFill>
                <a:latin typeface="+mn-lt"/>
                <a:ea typeface="+mn-ea"/>
                <a:cs typeface="Arial" pitchFamily="34" charset="0"/>
              </a:defRPr>
            </a:lvl3pPr>
            <a:lvl4pPr marL="1218504" indent="-228469">
              <a:defRPr lang="en-US" sz="1600" kern="1200" dirty="0" smtClean="0">
                <a:solidFill>
                  <a:schemeClr val="bg2">
                    <a:lumMod val="50000"/>
                  </a:schemeClr>
                </a:solidFill>
                <a:latin typeface="+mn-lt"/>
                <a:ea typeface="+mn-ea"/>
                <a:cs typeface="Arial" pitchFamily="34" charset="0"/>
              </a:defRPr>
            </a:lvl4pPr>
            <a:lvl5pPr marL="1446974" indent="-228469">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084174453"/>
      </p:ext>
    </p:extLst>
  </p:cSld>
  <p:clrMapOvr>
    <a:masterClrMapping/>
  </p:clrMapOvr>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5967413" y="0"/>
            <a:ext cx="6221411"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marL="0" marR="0" lvl="0" indent="0" algn="ctr" defTabSz="913737" rtl="0" eaLnBrk="1" fontAlgn="base" latinLnBrk="0" hangingPunct="1">
              <a:lnSpc>
                <a:spcPct val="100000"/>
              </a:lnSpc>
              <a:spcBef>
                <a:spcPct val="0"/>
              </a:spcBef>
              <a:spcAft>
                <a:spcPct val="0"/>
              </a:spcAft>
              <a:buClrTx/>
              <a:buSzTx/>
              <a:buFontTx/>
              <a:buNone/>
              <a:tabLst/>
              <a:defRPr/>
            </a:pPr>
            <a:endParaRPr kumimoji="0" lang="en-US" sz="2199"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ext Placeholder 2"/>
          <p:cNvSpPr>
            <a:spLocks noGrp="1"/>
          </p:cNvSpPr>
          <p:nvPr>
            <p:ph type="body" idx="1" hasCustomPrompt="1"/>
          </p:nvPr>
        </p:nvSpPr>
        <p:spPr>
          <a:xfrm>
            <a:off x="6218091" y="1447801"/>
            <a:ext cx="5433533" cy="1178442"/>
          </a:xfrm>
          <a:prstGeom prst="rect">
            <a:avLst/>
          </a:prstGeom>
        </p:spPr>
        <p:txBody>
          <a:bodyPr>
            <a:noAutofit/>
          </a:bodyPr>
          <a:lstStyle>
            <a:lvl1pPr marL="0" indent="0">
              <a:buNone/>
              <a:defRPr sz="3999" b="0" cap="none" baseline="0">
                <a:gradFill>
                  <a:gsLst>
                    <a:gs pos="100000">
                      <a:schemeClr val="bg1"/>
                    </a:gs>
                    <a:gs pos="0">
                      <a:schemeClr val="bg1"/>
                    </a:gs>
                  </a:gsLst>
                  <a:lin ang="5400000" scaled="0"/>
                </a:gradFill>
                <a:latin typeface="+mj-lt"/>
              </a:defRPr>
            </a:lvl1pPr>
            <a:lvl2pPr marL="609252" indent="0">
              <a:buNone/>
              <a:defRPr sz="2699" b="1"/>
            </a:lvl2pPr>
            <a:lvl3pPr marL="1218504" indent="0">
              <a:buNone/>
              <a:defRPr sz="2399" b="1"/>
            </a:lvl3pPr>
            <a:lvl4pPr marL="1827756" indent="0">
              <a:buNone/>
              <a:defRPr sz="2099" b="1"/>
            </a:lvl4pPr>
            <a:lvl5pPr marL="2437008" indent="0">
              <a:buNone/>
              <a:defRPr sz="2099" b="1"/>
            </a:lvl5pPr>
            <a:lvl6pPr marL="3046261" indent="0">
              <a:buNone/>
              <a:defRPr sz="2099" b="1"/>
            </a:lvl6pPr>
            <a:lvl7pPr marL="3655512" indent="0">
              <a:buNone/>
              <a:defRPr sz="2099" b="1"/>
            </a:lvl7pPr>
            <a:lvl8pPr marL="4264763" indent="0">
              <a:buNone/>
              <a:defRPr sz="2099" b="1"/>
            </a:lvl8pPr>
            <a:lvl9pPr marL="4874016" indent="0">
              <a:buNone/>
              <a:defRPr sz="2099" b="1"/>
            </a:lvl9pPr>
          </a:lstStyle>
          <a:p>
            <a:pPr lvl="0"/>
            <a:r>
              <a:rPr lang="en-US" dirty="0" smtClean="0"/>
              <a:t>Click to edit Master text styles.</a:t>
            </a:r>
          </a:p>
        </p:txBody>
      </p:sp>
      <p:sp>
        <p:nvSpPr>
          <p:cNvPr id="9" name="Content Placeholder 5"/>
          <p:cNvSpPr>
            <a:spLocks noGrp="1"/>
          </p:cNvSpPr>
          <p:nvPr>
            <p:ph sz="quarter" idx="13"/>
          </p:nvPr>
        </p:nvSpPr>
        <p:spPr>
          <a:xfrm>
            <a:off x="6218091" y="2734985"/>
            <a:ext cx="5444165" cy="609398"/>
          </a:xfrm>
          <a:prstGeom prst="rect">
            <a:avLst/>
          </a:prstGeom>
        </p:spPr>
        <p:txBody>
          <a:bodyPr>
            <a:noAutofit/>
          </a:bodyPr>
          <a:lstStyle>
            <a:lvl1pPr marL="0" indent="0">
              <a:spcBef>
                <a:spcPts val="1200"/>
              </a:spcBef>
              <a:buFont typeface="Arial" pitchFamily="34" charset="0"/>
              <a:buNone/>
              <a:defRPr lang="en-US" sz="1999" kern="1200" spc="0" dirty="0" smtClean="0">
                <a:gradFill>
                  <a:gsLst>
                    <a:gs pos="100000">
                      <a:schemeClr val="bg1"/>
                    </a:gs>
                    <a:gs pos="0">
                      <a:schemeClr val="bg1"/>
                    </a:gs>
                  </a:gsLst>
                  <a:lin ang="5400000" scaled="0"/>
                </a:gradFill>
                <a:latin typeface="+mn-lt"/>
                <a:ea typeface="+mn-ea"/>
                <a:cs typeface="Segoe UI" pitchFamily="34" charset="0"/>
              </a:defRPr>
            </a:lvl1pPr>
            <a:lvl2pPr marL="913878" indent="-380783">
              <a:defRPr lang="en-US" sz="2099" kern="1200" dirty="0" smtClean="0">
                <a:solidFill>
                  <a:schemeClr val="bg2">
                    <a:lumMod val="50000"/>
                  </a:schemeClr>
                </a:solidFill>
                <a:latin typeface="+mn-lt"/>
                <a:ea typeface="+mn-ea"/>
                <a:cs typeface="Arial" pitchFamily="34" charset="0"/>
              </a:defRPr>
            </a:lvl2pPr>
            <a:lvl3pPr marL="913878" indent="-228469">
              <a:defRPr lang="en-US" sz="1899" kern="1200" dirty="0" smtClean="0">
                <a:solidFill>
                  <a:schemeClr val="bg2">
                    <a:lumMod val="50000"/>
                  </a:schemeClr>
                </a:solidFill>
                <a:latin typeface="+mn-lt"/>
                <a:ea typeface="+mn-ea"/>
                <a:cs typeface="Arial" pitchFamily="34" charset="0"/>
              </a:defRPr>
            </a:lvl3pPr>
            <a:lvl4pPr marL="1218504" indent="-228469">
              <a:defRPr lang="en-US" sz="1600" kern="1200" dirty="0" smtClean="0">
                <a:solidFill>
                  <a:schemeClr val="bg2">
                    <a:lumMod val="50000"/>
                  </a:schemeClr>
                </a:solidFill>
                <a:latin typeface="+mn-lt"/>
                <a:ea typeface="+mn-ea"/>
                <a:cs typeface="Arial" pitchFamily="34" charset="0"/>
              </a:defRPr>
            </a:lvl4pPr>
            <a:lvl5pPr marL="1446974" indent="-228469">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1"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4"/>
            <a:ext cx="1738860" cy="815899"/>
          </a:xfrm>
          <a:prstGeom prst="rect">
            <a:avLst/>
          </a:prstGeom>
        </p:spPr>
      </p:pic>
    </p:spTree>
    <p:extLst>
      <p:ext uri="{BB962C8B-B14F-4D97-AF65-F5344CB8AC3E}">
        <p14:creationId xmlns:p14="http://schemas.microsoft.com/office/powerpoint/2010/main" val="3083310689"/>
      </p:ext>
    </p:extLst>
  </p:cSld>
  <p:clrMapOvr>
    <a:masterClrMapping/>
  </p:clrMapOvr>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1" y="857250"/>
            <a:ext cx="12188825" cy="51244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marL="0" marR="0" lvl="0" indent="0" algn="ctr" defTabSz="913737" rtl="0" eaLnBrk="1" fontAlgn="base" latinLnBrk="0" hangingPunct="1">
              <a:lnSpc>
                <a:spcPct val="100000"/>
              </a:lnSpc>
              <a:spcBef>
                <a:spcPct val="0"/>
              </a:spcBef>
              <a:spcAft>
                <a:spcPct val="0"/>
              </a:spcAft>
              <a:buClrTx/>
              <a:buSzTx/>
              <a:buFontTx/>
              <a:buNone/>
              <a:tabLst/>
              <a:defRPr/>
            </a:pPr>
            <a:endParaRPr kumimoji="0" lang="en-US" sz="2199"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Content Placeholder 4"/>
          <p:cNvSpPr>
            <a:spLocks noGrp="1"/>
          </p:cNvSpPr>
          <p:nvPr>
            <p:ph sz="quarter" idx="11" hasCustomPrompt="1"/>
          </p:nvPr>
        </p:nvSpPr>
        <p:spPr>
          <a:xfrm>
            <a:off x="520700" y="1358054"/>
            <a:ext cx="11152188" cy="2863073"/>
          </a:xfrm>
          <a:prstGeom prst="rect">
            <a:avLst/>
          </a:prstGeom>
        </p:spPr>
        <p:txBody>
          <a:bodyPr>
            <a:normAutofit/>
          </a:bodyPr>
          <a:lstStyle>
            <a:lvl1pPr marL="0" indent="0">
              <a:lnSpc>
                <a:spcPct val="90000"/>
              </a:lnSpc>
              <a:buNone/>
              <a:defRPr sz="6397">
                <a:gradFill>
                  <a:gsLst>
                    <a:gs pos="100000">
                      <a:schemeClr val="bg1"/>
                    </a:gs>
                    <a:gs pos="0">
                      <a:schemeClr val="bg1"/>
                    </a:gs>
                  </a:gsLst>
                  <a:lin ang="5400000" scaled="0"/>
                </a:gradFill>
                <a:latin typeface="+mj-lt"/>
              </a:defRPr>
            </a:lvl1pPr>
            <a:lvl2pPr>
              <a:defRPr sz="6397">
                <a:solidFill>
                  <a:schemeClr val="tx2"/>
                </a:solidFill>
                <a:latin typeface="+mn-lt"/>
              </a:defRPr>
            </a:lvl2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sp>
        <p:nvSpPr>
          <p:cNvPr id="11" name="Content Placeholder 4"/>
          <p:cNvSpPr>
            <a:spLocks noGrp="1"/>
          </p:cNvSpPr>
          <p:nvPr>
            <p:ph sz="quarter" idx="13"/>
          </p:nvPr>
        </p:nvSpPr>
        <p:spPr>
          <a:xfrm>
            <a:off x="520700" y="4343401"/>
            <a:ext cx="11152188" cy="470747"/>
          </a:xfrm>
          <a:prstGeom prst="rect">
            <a:avLst/>
          </a:prstGeom>
        </p:spPr>
        <p:txBody>
          <a:bodyPr>
            <a:normAutofit/>
          </a:bodyPr>
          <a:lstStyle>
            <a:lvl1pPr marL="0" indent="0">
              <a:lnSpc>
                <a:spcPct val="90000"/>
              </a:lnSpc>
              <a:buNone/>
              <a:defRPr sz="3599">
                <a:gradFill>
                  <a:gsLst>
                    <a:gs pos="100000">
                      <a:schemeClr val="bg1"/>
                    </a:gs>
                    <a:gs pos="0">
                      <a:schemeClr val="bg1"/>
                    </a:gs>
                  </a:gsLst>
                  <a:lin ang="5400000" scaled="0"/>
                </a:gradFill>
                <a:latin typeface="+mj-lt"/>
              </a:defRPr>
            </a:lvl1pPr>
            <a:lvl2pPr>
              <a:defRPr sz="6397">
                <a:solidFill>
                  <a:schemeClr val="tx2"/>
                </a:solidFill>
                <a:latin typeface="+mn-lt"/>
              </a:defRPr>
            </a:lvl2pPr>
          </a:lstStyle>
          <a:p>
            <a:pPr lvl="0"/>
            <a:r>
              <a:rPr lang="en-US" smtClean="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12913495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712024963"/>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theme" Target="../theme/theme2.xml"/><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0" Type="http://schemas.openxmlformats.org/officeDocument/2006/relationships/slideLayout" Target="../slideLayouts/slideLayout36.xml"/><Relationship Id="rId4" Type="http://schemas.openxmlformats.org/officeDocument/2006/relationships/slideLayout" Target="../slideLayouts/slideLayout30.xml"/><Relationship Id="rId9" Type="http://schemas.openxmlformats.org/officeDocument/2006/relationships/slideLayout" Target="../slideLayouts/slideLayout3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6.xml"/><Relationship Id="rId13" Type="http://schemas.openxmlformats.org/officeDocument/2006/relationships/slideLayout" Target="../slideLayouts/slideLayout51.xml"/><Relationship Id="rId18" Type="http://schemas.openxmlformats.org/officeDocument/2006/relationships/slideLayout" Target="../slideLayouts/slideLayout56.xml"/><Relationship Id="rId26" Type="http://schemas.openxmlformats.org/officeDocument/2006/relationships/slideLayout" Target="../slideLayouts/slideLayout64.xml"/><Relationship Id="rId3" Type="http://schemas.openxmlformats.org/officeDocument/2006/relationships/slideLayout" Target="../slideLayouts/slideLayout41.xml"/><Relationship Id="rId21" Type="http://schemas.openxmlformats.org/officeDocument/2006/relationships/slideLayout" Target="../slideLayouts/slideLayout59.xml"/><Relationship Id="rId34" Type="http://schemas.openxmlformats.org/officeDocument/2006/relationships/slideLayout" Target="../slideLayouts/slideLayout72.xml"/><Relationship Id="rId7" Type="http://schemas.openxmlformats.org/officeDocument/2006/relationships/slideLayout" Target="../slideLayouts/slideLayout45.xml"/><Relationship Id="rId12" Type="http://schemas.openxmlformats.org/officeDocument/2006/relationships/slideLayout" Target="../slideLayouts/slideLayout50.xml"/><Relationship Id="rId17" Type="http://schemas.openxmlformats.org/officeDocument/2006/relationships/slideLayout" Target="../slideLayouts/slideLayout55.xml"/><Relationship Id="rId25" Type="http://schemas.openxmlformats.org/officeDocument/2006/relationships/slideLayout" Target="../slideLayouts/slideLayout63.xml"/><Relationship Id="rId33" Type="http://schemas.openxmlformats.org/officeDocument/2006/relationships/slideLayout" Target="../slideLayouts/slideLayout71.xml"/><Relationship Id="rId2" Type="http://schemas.openxmlformats.org/officeDocument/2006/relationships/slideLayout" Target="../slideLayouts/slideLayout40.xml"/><Relationship Id="rId16" Type="http://schemas.openxmlformats.org/officeDocument/2006/relationships/slideLayout" Target="../slideLayouts/slideLayout54.xml"/><Relationship Id="rId20" Type="http://schemas.openxmlformats.org/officeDocument/2006/relationships/slideLayout" Target="../slideLayouts/slideLayout58.xml"/><Relationship Id="rId29" Type="http://schemas.openxmlformats.org/officeDocument/2006/relationships/slideLayout" Target="../slideLayouts/slideLayout67.xml"/><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24" Type="http://schemas.openxmlformats.org/officeDocument/2006/relationships/slideLayout" Target="../slideLayouts/slideLayout62.xml"/><Relationship Id="rId32" Type="http://schemas.openxmlformats.org/officeDocument/2006/relationships/slideLayout" Target="../slideLayouts/slideLayout70.xml"/><Relationship Id="rId37" Type="http://schemas.openxmlformats.org/officeDocument/2006/relationships/image" Target="../media/image4.png"/><Relationship Id="rId5" Type="http://schemas.openxmlformats.org/officeDocument/2006/relationships/slideLayout" Target="../slideLayouts/slideLayout43.xml"/><Relationship Id="rId15" Type="http://schemas.openxmlformats.org/officeDocument/2006/relationships/slideLayout" Target="../slideLayouts/slideLayout53.xml"/><Relationship Id="rId23" Type="http://schemas.openxmlformats.org/officeDocument/2006/relationships/slideLayout" Target="../slideLayouts/slideLayout61.xml"/><Relationship Id="rId28" Type="http://schemas.openxmlformats.org/officeDocument/2006/relationships/slideLayout" Target="../slideLayouts/slideLayout66.xml"/><Relationship Id="rId36" Type="http://schemas.openxmlformats.org/officeDocument/2006/relationships/image" Target="../media/image3.png"/><Relationship Id="rId10" Type="http://schemas.openxmlformats.org/officeDocument/2006/relationships/slideLayout" Target="../slideLayouts/slideLayout48.xml"/><Relationship Id="rId19" Type="http://schemas.openxmlformats.org/officeDocument/2006/relationships/slideLayout" Target="../slideLayouts/slideLayout57.xml"/><Relationship Id="rId31" Type="http://schemas.openxmlformats.org/officeDocument/2006/relationships/slideLayout" Target="../slideLayouts/slideLayout69.xml"/><Relationship Id="rId4" Type="http://schemas.openxmlformats.org/officeDocument/2006/relationships/slideLayout" Target="../slideLayouts/slideLayout42.xml"/><Relationship Id="rId9" Type="http://schemas.openxmlformats.org/officeDocument/2006/relationships/slideLayout" Target="../slideLayouts/slideLayout47.xml"/><Relationship Id="rId14" Type="http://schemas.openxmlformats.org/officeDocument/2006/relationships/slideLayout" Target="../slideLayouts/slideLayout52.xml"/><Relationship Id="rId22" Type="http://schemas.openxmlformats.org/officeDocument/2006/relationships/slideLayout" Target="../slideLayouts/slideLayout60.xml"/><Relationship Id="rId27" Type="http://schemas.openxmlformats.org/officeDocument/2006/relationships/slideLayout" Target="../slideLayouts/slideLayout65.xml"/><Relationship Id="rId30" Type="http://schemas.openxmlformats.org/officeDocument/2006/relationships/slideLayout" Target="../slideLayouts/slideLayout68.xml"/><Relationship Id="rId35"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0.xml"/><Relationship Id="rId3" Type="http://schemas.openxmlformats.org/officeDocument/2006/relationships/slideLayout" Target="../slideLayouts/slideLayout75.xml"/><Relationship Id="rId7" Type="http://schemas.openxmlformats.org/officeDocument/2006/relationships/slideLayout" Target="../slideLayouts/slideLayout79.xml"/><Relationship Id="rId12" Type="http://schemas.openxmlformats.org/officeDocument/2006/relationships/image" Target="../media/image12.png"/><Relationship Id="rId2" Type="http://schemas.openxmlformats.org/officeDocument/2006/relationships/slideLayout" Target="../slideLayouts/slideLayout74.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theme" Target="../theme/theme4.xml"/><Relationship Id="rId5" Type="http://schemas.openxmlformats.org/officeDocument/2006/relationships/slideLayout" Target="../slideLayouts/slideLayout77.xml"/><Relationship Id="rId10" Type="http://schemas.openxmlformats.org/officeDocument/2006/relationships/slideLayout" Target="../slideLayouts/slideLayout82.xml"/><Relationship Id="rId4" Type="http://schemas.openxmlformats.org/officeDocument/2006/relationships/slideLayout" Target="../slideLayouts/slideLayout76.xml"/><Relationship Id="rId9" Type="http://schemas.openxmlformats.org/officeDocument/2006/relationships/slideLayout" Target="../slideLayouts/slideLayout81.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90.xml"/><Relationship Id="rId13" Type="http://schemas.openxmlformats.org/officeDocument/2006/relationships/slideLayout" Target="../slideLayouts/slideLayout95.xml"/><Relationship Id="rId18" Type="http://schemas.openxmlformats.org/officeDocument/2006/relationships/slideLayout" Target="../slideLayouts/slideLayout100.xml"/><Relationship Id="rId26" Type="http://schemas.openxmlformats.org/officeDocument/2006/relationships/slideLayout" Target="../slideLayouts/slideLayout108.xml"/><Relationship Id="rId3" Type="http://schemas.openxmlformats.org/officeDocument/2006/relationships/slideLayout" Target="../slideLayouts/slideLayout85.xml"/><Relationship Id="rId21" Type="http://schemas.openxmlformats.org/officeDocument/2006/relationships/slideLayout" Target="../slideLayouts/slideLayout103.xml"/><Relationship Id="rId7" Type="http://schemas.openxmlformats.org/officeDocument/2006/relationships/slideLayout" Target="../slideLayouts/slideLayout89.xml"/><Relationship Id="rId12" Type="http://schemas.openxmlformats.org/officeDocument/2006/relationships/slideLayout" Target="../slideLayouts/slideLayout94.xml"/><Relationship Id="rId17" Type="http://schemas.openxmlformats.org/officeDocument/2006/relationships/slideLayout" Target="../slideLayouts/slideLayout99.xml"/><Relationship Id="rId25" Type="http://schemas.openxmlformats.org/officeDocument/2006/relationships/slideLayout" Target="../slideLayouts/slideLayout107.xml"/><Relationship Id="rId2" Type="http://schemas.openxmlformats.org/officeDocument/2006/relationships/slideLayout" Target="../slideLayouts/slideLayout84.xml"/><Relationship Id="rId16" Type="http://schemas.openxmlformats.org/officeDocument/2006/relationships/slideLayout" Target="../slideLayouts/slideLayout98.xml"/><Relationship Id="rId20" Type="http://schemas.openxmlformats.org/officeDocument/2006/relationships/slideLayout" Target="../slideLayouts/slideLayout102.xml"/><Relationship Id="rId1" Type="http://schemas.openxmlformats.org/officeDocument/2006/relationships/slideLayout" Target="../slideLayouts/slideLayout83.xml"/><Relationship Id="rId6" Type="http://schemas.openxmlformats.org/officeDocument/2006/relationships/slideLayout" Target="../slideLayouts/slideLayout88.xml"/><Relationship Id="rId11" Type="http://schemas.openxmlformats.org/officeDocument/2006/relationships/slideLayout" Target="../slideLayouts/slideLayout93.xml"/><Relationship Id="rId24" Type="http://schemas.openxmlformats.org/officeDocument/2006/relationships/slideLayout" Target="../slideLayouts/slideLayout106.xml"/><Relationship Id="rId5" Type="http://schemas.openxmlformats.org/officeDocument/2006/relationships/slideLayout" Target="../slideLayouts/slideLayout87.xml"/><Relationship Id="rId15" Type="http://schemas.openxmlformats.org/officeDocument/2006/relationships/slideLayout" Target="../slideLayouts/slideLayout97.xml"/><Relationship Id="rId23" Type="http://schemas.openxmlformats.org/officeDocument/2006/relationships/slideLayout" Target="../slideLayouts/slideLayout105.xml"/><Relationship Id="rId10" Type="http://schemas.openxmlformats.org/officeDocument/2006/relationships/slideLayout" Target="../slideLayouts/slideLayout92.xml"/><Relationship Id="rId19" Type="http://schemas.openxmlformats.org/officeDocument/2006/relationships/slideLayout" Target="../slideLayouts/slideLayout101.xml"/><Relationship Id="rId4" Type="http://schemas.openxmlformats.org/officeDocument/2006/relationships/slideLayout" Target="../slideLayouts/slideLayout86.xml"/><Relationship Id="rId9" Type="http://schemas.openxmlformats.org/officeDocument/2006/relationships/slideLayout" Target="../slideLayouts/slideLayout91.xml"/><Relationship Id="rId14" Type="http://schemas.openxmlformats.org/officeDocument/2006/relationships/slideLayout" Target="../slideLayouts/slideLayout96.xml"/><Relationship Id="rId22" Type="http://schemas.openxmlformats.org/officeDocument/2006/relationships/slideLayout" Target="../slideLayouts/slideLayout104.xml"/><Relationship Id="rId27"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16.xml"/><Relationship Id="rId3" Type="http://schemas.openxmlformats.org/officeDocument/2006/relationships/slideLayout" Target="../slideLayouts/slideLayout111.xml"/><Relationship Id="rId7" Type="http://schemas.openxmlformats.org/officeDocument/2006/relationships/slideLayout" Target="../slideLayouts/slideLayout115.xml"/><Relationship Id="rId12" Type="http://schemas.openxmlformats.org/officeDocument/2006/relationships/image" Target="../media/image12.png"/><Relationship Id="rId2" Type="http://schemas.openxmlformats.org/officeDocument/2006/relationships/slideLayout" Target="../slideLayouts/slideLayout110.xml"/><Relationship Id="rId1" Type="http://schemas.openxmlformats.org/officeDocument/2006/relationships/slideLayout" Target="../slideLayouts/slideLayout109.xml"/><Relationship Id="rId6" Type="http://schemas.openxmlformats.org/officeDocument/2006/relationships/slideLayout" Target="../slideLayouts/slideLayout114.xml"/><Relationship Id="rId11" Type="http://schemas.openxmlformats.org/officeDocument/2006/relationships/theme" Target="../theme/theme6.xml"/><Relationship Id="rId5" Type="http://schemas.openxmlformats.org/officeDocument/2006/relationships/slideLayout" Target="../slideLayouts/slideLayout113.xml"/><Relationship Id="rId10" Type="http://schemas.openxmlformats.org/officeDocument/2006/relationships/slideLayout" Target="../slideLayouts/slideLayout118.xml"/><Relationship Id="rId4" Type="http://schemas.openxmlformats.org/officeDocument/2006/relationships/slideLayout" Target="../slideLayouts/slideLayout112.xml"/><Relationship Id="rId9" Type="http://schemas.openxmlformats.org/officeDocument/2006/relationships/slideLayout" Target="../slideLayouts/slideLayout11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520700" y="1447800"/>
            <a:ext cx="11152188" cy="2055947"/>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083" r:id="rId1"/>
    <p:sldLayoutId id="2147484084" r:id="rId2"/>
    <p:sldLayoutId id="2147484085" r:id="rId3"/>
    <p:sldLayoutId id="2147484087" r:id="rId4"/>
    <p:sldLayoutId id="2147484088" r:id="rId5"/>
    <p:sldLayoutId id="2147484086" r:id="rId6"/>
    <p:sldLayoutId id="2147484090" r:id="rId7"/>
    <p:sldLayoutId id="2147484091" r:id="rId8"/>
    <p:sldLayoutId id="2147484089" r:id="rId9"/>
    <p:sldLayoutId id="2147484119" r:id="rId10"/>
    <p:sldLayoutId id="2147484116" r:id="rId11"/>
    <p:sldLayoutId id="2147484117" r:id="rId12"/>
    <p:sldLayoutId id="2147484140" r:id="rId13"/>
    <p:sldLayoutId id="2147484141" r:id="rId14"/>
    <p:sldLayoutId id="2147484142" r:id="rId15"/>
    <p:sldLayoutId id="2147484143" r:id="rId16"/>
    <p:sldLayoutId id="2147484092" r:id="rId17"/>
    <p:sldLayoutId id="2147484093" r:id="rId18"/>
    <p:sldLayoutId id="2147484094" r:id="rId19"/>
    <p:sldLayoutId id="2147484096" r:id="rId20"/>
    <p:sldLayoutId id="2147484145" r:id="rId21"/>
    <p:sldLayoutId id="2147484146" r:id="rId22"/>
    <p:sldLayoutId id="2147484147" r:id="rId23"/>
    <p:sldLayoutId id="2147484151" r:id="rId24"/>
    <p:sldLayoutId id="2147484152" r:id="rId25"/>
    <p:sldLayoutId id="2147484153" r:id="rId26"/>
  </p:sldLayoutIdLst>
  <p:transition>
    <p:fade/>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80000"/>
        <a:buFont typeface="Arial" pitchFamily="34" charset="0"/>
        <a:buChar char="•"/>
        <a:tabLst/>
        <a:defRPr sz="3600" kern="1200" spc="-70" baseline="0">
          <a:gradFill>
            <a:gsLst>
              <a:gs pos="1250">
                <a:schemeClr val="bg2"/>
              </a:gs>
              <a:gs pos="100000">
                <a:schemeClr val="bg2"/>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bg2"/>
              </a:gs>
              <a:gs pos="100000">
                <a:schemeClr val="bg2"/>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0702324"/>
      </p:ext>
    </p:extLst>
  </p:cSld>
  <p:clrMap bg1="dk1" tx1="lt1" bg2="dk2" tx2="lt2" accent1="accent1" accent2="accent2" accent3="accent3" accent4="accent4" accent5="accent5" accent6="accent6" hlink="hlink" folHlink="folHlink"/>
  <p:sldLayoutIdLst>
    <p:sldLayoutId id="2147484058" r:id="rId1"/>
    <p:sldLayoutId id="2147484099" r:id="rId2"/>
    <p:sldLayoutId id="2147484100" r:id="rId3"/>
    <p:sldLayoutId id="2147484101" r:id="rId4"/>
    <p:sldLayoutId id="2147484048" r:id="rId5"/>
    <p:sldLayoutId id="2147484061" r:id="rId6"/>
    <p:sldLayoutId id="2147484062" r:id="rId7"/>
    <p:sldLayoutId id="2147484097" r:id="rId8"/>
    <p:sldLayoutId id="2147484057" r:id="rId9"/>
    <p:sldLayoutId id="2147484065" r:id="rId10"/>
    <p:sldLayoutId id="2147484066" r:id="rId11"/>
    <p:sldLayoutId id="2147484098" r:id="rId12"/>
  </p:sldLayoutIdLst>
  <p:transition>
    <p:fade/>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gradFill>
            <a:gsLst>
              <a:gs pos="1250">
                <a:schemeClr val="tx1"/>
              </a:gs>
              <a:gs pos="100000">
                <a:schemeClr val="tx1"/>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tx1"/>
              </a:gs>
              <a:gs pos="100000">
                <a:schemeClr val="tx1"/>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tx1"/>
              </a:gs>
              <a:gs pos="100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171" y="1189178"/>
            <a:ext cx="11650486" cy="2184808"/>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p:nvPicPr>
        <p:blipFill>
          <a:blip r:embed="rId36" cstate="email">
            <a:extLst>
              <a:ext uri="{28A0092B-C50C-407E-A947-70E740481C1C}">
                <a14:useLocalDpi xmlns:a14="http://schemas.microsoft.com/office/drawing/2010/main" val="0"/>
              </a:ext>
            </a:extLst>
          </a:blip>
          <a:stretch>
            <a:fillRect/>
          </a:stretch>
        </p:blipFill>
        <p:spPr>
          <a:xfrm rot="5400000">
            <a:off x="10321814" y="1906466"/>
            <a:ext cx="4214127" cy="401199"/>
          </a:xfrm>
          <a:prstGeom prst="rect">
            <a:avLst/>
          </a:prstGeom>
        </p:spPr>
      </p:pic>
    </p:spTree>
    <p:extLst>
      <p:ext uri="{BB962C8B-B14F-4D97-AF65-F5344CB8AC3E}">
        <p14:creationId xmlns:p14="http://schemas.microsoft.com/office/powerpoint/2010/main" val="3485494361"/>
      </p:ext>
    </p:extLst>
  </p:cSld>
  <p:clrMap bg1="dk1" tx1="lt1" bg2="dk2" tx2="lt2" accent1="accent1" accent2="accent2" accent3="accent3" accent4="accent4" accent5="accent5" accent6="accent6" hlink="hlink" folHlink="folHlink"/>
  <p:sldLayoutIdLst>
    <p:sldLayoutId id="2147484156" r:id="rId1"/>
    <p:sldLayoutId id="2147484157" r:id="rId2"/>
    <p:sldLayoutId id="2147484158" r:id="rId3"/>
    <p:sldLayoutId id="2147484159" r:id="rId4"/>
    <p:sldLayoutId id="2147484160" r:id="rId5"/>
    <p:sldLayoutId id="2147484161" r:id="rId6"/>
    <p:sldLayoutId id="2147484162" r:id="rId7"/>
    <p:sldLayoutId id="2147484163" r:id="rId8"/>
    <p:sldLayoutId id="2147484164" r:id="rId9"/>
    <p:sldLayoutId id="2147484165" r:id="rId10"/>
    <p:sldLayoutId id="2147484166" r:id="rId11"/>
    <p:sldLayoutId id="2147484167" r:id="rId12"/>
    <p:sldLayoutId id="2147484168" r:id="rId13"/>
    <p:sldLayoutId id="2147484169" r:id="rId14"/>
    <p:sldLayoutId id="2147484170" r:id="rId15"/>
    <p:sldLayoutId id="2147484171" r:id="rId16"/>
    <p:sldLayoutId id="2147484172" r:id="rId17"/>
    <p:sldLayoutId id="2147484173" r:id="rId18"/>
    <p:sldLayoutId id="2147484174" r:id="rId19"/>
    <p:sldLayoutId id="2147484175" r:id="rId20"/>
    <p:sldLayoutId id="2147484176" r:id="rId21"/>
    <p:sldLayoutId id="2147484177" r:id="rId22"/>
    <p:sldLayoutId id="2147484178" r:id="rId23"/>
    <p:sldLayoutId id="2147484179" r:id="rId24"/>
    <p:sldLayoutId id="2147484180" r:id="rId25"/>
    <p:sldLayoutId id="2147484181" r:id="rId26"/>
    <p:sldLayoutId id="2147484182" r:id="rId27"/>
    <p:sldLayoutId id="2147484183" r:id="rId28"/>
    <p:sldLayoutId id="2147484184" r:id="rId29"/>
    <p:sldLayoutId id="2147484185" r:id="rId30"/>
    <p:sldLayoutId id="2147484186" r:id="rId31"/>
    <p:sldLayoutId id="2147484187" r:id="rId32"/>
    <p:sldLayoutId id="2147484188" r:id="rId33"/>
    <p:sldLayoutId id="2147484189" r:id="rId34"/>
  </p:sldLayoutIdLst>
  <p:transition>
    <p:fade/>
  </p:transition>
  <p:timing>
    <p:tnLst>
      <p:par>
        <p:cTn id="1" dur="indefinite" restart="never" nodeType="tmRoot"/>
      </p:par>
    </p:tnLst>
  </p:timing>
  <p:txStyles>
    <p:titleStyle>
      <a:lvl1pPr algn="l" defTabSz="914093" rtl="0" eaLnBrk="1" latinLnBrk="0" hangingPunct="1">
        <a:lnSpc>
          <a:spcPct val="90000"/>
        </a:lnSpc>
        <a:spcBef>
          <a:spcPct val="0"/>
        </a:spcBef>
        <a:buNone/>
        <a:defRPr lang="en-US" sz="5292" b="0" kern="1200" cap="none" spc="-100" baseline="0" dirty="0" smtClean="0">
          <a:ln w="3175">
            <a:noFill/>
          </a:ln>
          <a:solidFill>
            <a:schemeClr val="bg1">
              <a:lumMod val="75000"/>
            </a:schemeClr>
          </a:solidFill>
          <a:effectLst/>
          <a:latin typeface="+mj-lt"/>
          <a:ea typeface="+mn-ea"/>
          <a:cs typeface="Segoe UI" pitchFamily="34" charset="0"/>
        </a:defRPr>
      </a:lvl1pPr>
    </p:titleStyle>
    <p:bodyStyle>
      <a:lvl1pPr marL="336044" marR="0" indent="-336044"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3920" kern="1200" spc="0" baseline="0">
          <a:solidFill>
            <a:schemeClr val="bg1">
              <a:lumMod val="75000"/>
            </a:schemeClr>
          </a:solidFill>
          <a:latin typeface="+mj-lt"/>
          <a:ea typeface="+mn-ea"/>
          <a:cs typeface="+mn-cs"/>
        </a:defRPr>
      </a:lvl1pPr>
      <a:lvl2pPr marL="572519" marR="0" indent="-236475"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2352" kern="1200" spc="0" baseline="0">
          <a:solidFill>
            <a:schemeClr val="bg1">
              <a:lumMod val="75000"/>
            </a:schemeClr>
          </a:solidFill>
          <a:latin typeface="+mn-lt"/>
          <a:ea typeface="+mn-ea"/>
          <a:cs typeface="+mn-cs"/>
        </a:defRPr>
      </a:lvl2pPr>
      <a:lvl3pPr marL="784103"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2352" kern="1200" spc="0" baseline="0">
          <a:solidFill>
            <a:schemeClr val="bg1">
              <a:lumMod val="75000"/>
            </a:schemeClr>
          </a:solidFill>
          <a:latin typeface="+mn-lt"/>
          <a:ea typeface="+mn-ea"/>
          <a:cs typeface="+mn-cs"/>
        </a:defRPr>
      </a:lvl3pPr>
      <a:lvl4pPr marL="1008132"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1960" kern="1200" spc="0" baseline="0">
          <a:solidFill>
            <a:schemeClr val="bg1">
              <a:lumMod val="75000"/>
            </a:schemeClr>
          </a:solidFill>
          <a:latin typeface="+mn-lt"/>
          <a:ea typeface="+mn-ea"/>
          <a:cs typeface="+mn-cs"/>
        </a:defRPr>
      </a:lvl4pPr>
      <a:lvl5pPr marL="1232161"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1960" kern="1200" spc="0" baseline="0">
          <a:solidFill>
            <a:schemeClr val="bg1">
              <a:lumMod val="75000"/>
            </a:schemeClr>
          </a:solidFill>
          <a:latin typeface="+mn-lt"/>
          <a:ea typeface="+mn-ea"/>
          <a:cs typeface="+mn-cs"/>
        </a:defRPr>
      </a:lvl5pPr>
      <a:lvl6pPr marL="251375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01"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848"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89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93" rtl="0" eaLnBrk="1" latinLnBrk="0" hangingPunct="1">
        <a:defRPr sz="1764" kern="1200">
          <a:solidFill>
            <a:schemeClr val="tx1"/>
          </a:solidFill>
          <a:latin typeface="+mn-lt"/>
          <a:ea typeface="+mn-ea"/>
          <a:cs typeface="+mn-cs"/>
        </a:defRPr>
      </a:lvl1pPr>
      <a:lvl2pPr marL="457046" algn="l" defTabSz="914093" rtl="0" eaLnBrk="1" latinLnBrk="0" hangingPunct="1">
        <a:defRPr sz="1764" kern="1200">
          <a:solidFill>
            <a:schemeClr val="tx1"/>
          </a:solidFill>
          <a:latin typeface="+mn-lt"/>
          <a:ea typeface="+mn-ea"/>
          <a:cs typeface="+mn-cs"/>
        </a:defRPr>
      </a:lvl2pPr>
      <a:lvl3pPr marL="914093" algn="l" defTabSz="914093" rtl="0" eaLnBrk="1" latinLnBrk="0" hangingPunct="1">
        <a:defRPr sz="1764" kern="1200">
          <a:solidFill>
            <a:schemeClr val="tx1"/>
          </a:solidFill>
          <a:latin typeface="+mn-lt"/>
          <a:ea typeface="+mn-ea"/>
          <a:cs typeface="+mn-cs"/>
        </a:defRPr>
      </a:lvl3pPr>
      <a:lvl4pPr marL="1371139" algn="l" defTabSz="914093" rtl="0" eaLnBrk="1" latinLnBrk="0" hangingPunct="1">
        <a:defRPr sz="1764" kern="1200">
          <a:solidFill>
            <a:schemeClr val="tx1"/>
          </a:solidFill>
          <a:latin typeface="+mn-lt"/>
          <a:ea typeface="+mn-ea"/>
          <a:cs typeface="+mn-cs"/>
        </a:defRPr>
      </a:lvl4pPr>
      <a:lvl5pPr marL="1828185" algn="l" defTabSz="914093" rtl="0" eaLnBrk="1" latinLnBrk="0" hangingPunct="1">
        <a:defRPr sz="1764" kern="1200">
          <a:solidFill>
            <a:schemeClr val="tx1"/>
          </a:solidFill>
          <a:latin typeface="+mn-lt"/>
          <a:ea typeface="+mn-ea"/>
          <a:cs typeface="+mn-cs"/>
        </a:defRPr>
      </a:lvl5pPr>
      <a:lvl6pPr marL="2285232" algn="l" defTabSz="914093" rtl="0" eaLnBrk="1" latinLnBrk="0" hangingPunct="1">
        <a:defRPr sz="1764" kern="1200">
          <a:solidFill>
            <a:schemeClr val="tx1"/>
          </a:solidFill>
          <a:latin typeface="+mn-lt"/>
          <a:ea typeface="+mn-ea"/>
          <a:cs typeface="+mn-cs"/>
        </a:defRPr>
      </a:lvl6pPr>
      <a:lvl7pPr marL="2742278" algn="l" defTabSz="914093" rtl="0" eaLnBrk="1" latinLnBrk="0" hangingPunct="1">
        <a:defRPr sz="1764" kern="1200">
          <a:solidFill>
            <a:schemeClr val="tx1"/>
          </a:solidFill>
          <a:latin typeface="+mn-lt"/>
          <a:ea typeface="+mn-ea"/>
          <a:cs typeface="+mn-cs"/>
        </a:defRPr>
      </a:lvl7pPr>
      <a:lvl8pPr marL="3199324" algn="l" defTabSz="914093" rtl="0" eaLnBrk="1" latinLnBrk="0" hangingPunct="1">
        <a:defRPr sz="1764" kern="1200">
          <a:solidFill>
            <a:schemeClr val="tx1"/>
          </a:solidFill>
          <a:latin typeface="+mn-lt"/>
          <a:ea typeface="+mn-ea"/>
          <a:cs typeface="+mn-cs"/>
        </a:defRPr>
      </a:lvl8pPr>
      <a:lvl9pPr marL="3656372" algn="l" defTabSz="914093"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2F2F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69171" y="1189179"/>
            <a:ext cx="11650486" cy="2052030"/>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12"/>
          <a:stretch>
            <a:fillRect/>
          </a:stretch>
        </p:blipFill>
        <p:spPr>
          <a:xfrm rot="5400000">
            <a:off x="9205457" y="2991147"/>
            <a:ext cx="6858623" cy="876329"/>
          </a:xfrm>
          <a:prstGeom prst="rect">
            <a:avLst/>
          </a:prstGeom>
        </p:spPr>
      </p:pic>
    </p:spTree>
    <p:extLst>
      <p:ext uri="{BB962C8B-B14F-4D97-AF65-F5344CB8AC3E}">
        <p14:creationId xmlns:p14="http://schemas.microsoft.com/office/powerpoint/2010/main" val="3825565851"/>
      </p:ext>
    </p:extLst>
  </p:cSld>
  <p:clrMap bg1="lt1" tx1="dk1" bg2="lt2" tx2="dk2" accent1="accent1" accent2="accent2" accent3="accent3" accent4="accent4" accent5="accent5" accent6="accent6" hlink="hlink" folHlink="folHlink"/>
  <p:sldLayoutIdLst>
    <p:sldLayoutId id="2147484191" r:id="rId1"/>
    <p:sldLayoutId id="2147484192" r:id="rId2"/>
    <p:sldLayoutId id="2147484193" r:id="rId3"/>
    <p:sldLayoutId id="2147484194" r:id="rId4"/>
    <p:sldLayoutId id="2147484195" r:id="rId5"/>
    <p:sldLayoutId id="2147484196" r:id="rId6"/>
    <p:sldLayoutId id="2147484197" r:id="rId7"/>
    <p:sldLayoutId id="2147484198" r:id="rId8"/>
    <p:sldLayoutId id="2147484199" r:id="rId9"/>
    <p:sldLayoutId id="2147484200" r:id="rId10"/>
  </p:sldLayoutIdLst>
  <p:transition>
    <p:fade/>
  </p:transition>
  <p:timing>
    <p:tnLst>
      <p:par>
        <p:cTn id="1" dur="indefinite" restart="never" nodeType="tmRoot"/>
      </p:par>
    </p:tnLst>
  </p:timing>
  <p:txStyles>
    <p:titleStyle>
      <a:lvl1pPr algn="l" defTabSz="914107"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50" marR="0" indent="-336050"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29" marR="0" indent="-236480"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2pPr>
      <a:lvl3pPr marL="784115"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3pPr>
      <a:lvl4pPr marL="1008149"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4" kern="1200" spc="0" baseline="0">
          <a:gradFill>
            <a:gsLst>
              <a:gs pos="1250">
                <a:schemeClr val="tx1"/>
              </a:gs>
              <a:gs pos="100000">
                <a:schemeClr val="tx1"/>
              </a:gs>
            </a:gsLst>
            <a:lin ang="5400000" scaled="0"/>
          </a:gradFill>
          <a:latin typeface="+mn-lt"/>
          <a:ea typeface="+mn-ea"/>
          <a:cs typeface="+mn-cs"/>
        </a:defRPr>
      </a:lvl4pPr>
      <a:lvl5pPr marL="1232181"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4" kern="1200" spc="0" baseline="0">
          <a:gradFill>
            <a:gsLst>
              <a:gs pos="1250">
                <a:schemeClr val="tx1"/>
              </a:gs>
              <a:gs pos="100000">
                <a:schemeClr val="tx1"/>
              </a:gs>
            </a:gsLst>
            <a:lin ang="5400000" scaled="0"/>
          </a:gradFill>
          <a:latin typeface="+mn-lt"/>
          <a:ea typeface="+mn-ea"/>
          <a:cs typeface="+mn-cs"/>
        </a:defRPr>
      </a:lvl5pPr>
      <a:lvl6pPr marL="2513794"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50"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903"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958"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07" rtl="0" eaLnBrk="1" latinLnBrk="0" hangingPunct="1">
        <a:defRPr sz="1764" kern="1200">
          <a:solidFill>
            <a:schemeClr val="tx1"/>
          </a:solidFill>
          <a:latin typeface="+mn-lt"/>
          <a:ea typeface="+mn-ea"/>
          <a:cs typeface="+mn-cs"/>
        </a:defRPr>
      </a:lvl1pPr>
      <a:lvl2pPr marL="457054" algn="l" defTabSz="914107" rtl="0" eaLnBrk="1" latinLnBrk="0" hangingPunct="1">
        <a:defRPr sz="1764" kern="1200">
          <a:solidFill>
            <a:schemeClr val="tx1"/>
          </a:solidFill>
          <a:latin typeface="+mn-lt"/>
          <a:ea typeface="+mn-ea"/>
          <a:cs typeface="+mn-cs"/>
        </a:defRPr>
      </a:lvl2pPr>
      <a:lvl3pPr marL="914107" algn="l" defTabSz="914107" rtl="0" eaLnBrk="1" latinLnBrk="0" hangingPunct="1">
        <a:defRPr sz="1764" kern="1200">
          <a:solidFill>
            <a:schemeClr val="tx1"/>
          </a:solidFill>
          <a:latin typeface="+mn-lt"/>
          <a:ea typeface="+mn-ea"/>
          <a:cs typeface="+mn-cs"/>
        </a:defRPr>
      </a:lvl3pPr>
      <a:lvl4pPr marL="1371161" algn="l" defTabSz="914107" rtl="0" eaLnBrk="1" latinLnBrk="0" hangingPunct="1">
        <a:defRPr sz="1764" kern="1200">
          <a:solidFill>
            <a:schemeClr val="tx1"/>
          </a:solidFill>
          <a:latin typeface="+mn-lt"/>
          <a:ea typeface="+mn-ea"/>
          <a:cs typeface="+mn-cs"/>
        </a:defRPr>
      </a:lvl4pPr>
      <a:lvl5pPr marL="1828214" algn="l" defTabSz="914107" rtl="0" eaLnBrk="1" latinLnBrk="0" hangingPunct="1">
        <a:defRPr sz="1764" kern="1200">
          <a:solidFill>
            <a:schemeClr val="tx1"/>
          </a:solidFill>
          <a:latin typeface="+mn-lt"/>
          <a:ea typeface="+mn-ea"/>
          <a:cs typeface="+mn-cs"/>
        </a:defRPr>
      </a:lvl5pPr>
      <a:lvl6pPr marL="2285270" algn="l" defTabSz="914107" rtl="0" eaLnBrk="1" latinLnBrk="0" hangingPunct="1">
        <a:defRPr sz="1764" kern="1200">
          <a:solidFill>
            <a:schemeClr val="tx1"/>
          </a:solidFill>
          <a:latin typeface="+mn-lt"/>
          <a:ea typeface="+mn-ea"/>
          <a:cs typeface="+mn-cs"/>
        </a:defRPr>
      </a:lvl6pPr>
      <a:lvl7pPr marL="2742322" algn="l" defTabSz="914107" rtl="0" eaLnBrk="1" latinLnBrk="0" hangingPunct="1">
        <a:defRPr sz="1764" kern="1200">
          <a:solidFill>
            <a:schemeClr val="tx1"/>
          </a:solidFill>
          <a:latin typeface="+mn-lt"/>
          <a:ea typeface="+mn-ea"/>
          <a:cs typeface="+mn-cs"/>
        </a:defRPr>
      </a:lvl7pPr>
      <a:lvl8pPr marL="3199376" algn="l" defTabSz="914107" rtl="0" eaLnBrk="1" latinLnBrk="0" hangingPunct="1">
        <a:defRPr sz="1764" kern="1200">
          <a:solidFill>
            <a:schemeClr val="tx1"/>
          </a:solidFill>
          <a:latin typeface="+mn-lt"/>
          <a:ea typeface="+mn-ea"/>
          <a:cs typeface="+mn-cs"/>
        </a:defRPr>
      </a:lvl8pPr>
      <a:lvl9pPr marL="3656430" algn="l" defTabSz="914107"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3" y="228600"/>
            <a:ext cx="11149013" cy="747897"/>
          </a:xfrm>
          <a:prstGeom prst="rect">
            <a:avLst/>
          </a:prstGeom>
        </p:spPr>
        <p:txBody>
          <a:bodyPr vert="horz" wrap="square" lIns="0" tIns="0" rIns="0" bIns="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520700" y="1447800"/>
            <a:ext cx="11152188" cy="2055947"/>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283791549"/>
      </p:ext>
    </p:extLst>
  </p:cSld>
  <p:clrMap bg1="lt1" tx1="dk1" bg2="lt2" tx2="dk2" accent1="accent1" accent2="accent2" accent3="accent3" accent4="accent4" accent5="accent5" accent6="accent6" hlink="hlink" folHlink="folHlink"/>
  <p:sldLayoutIdLst>
    <p:sldLayoutId id="2147484202" r:id="rId1"/>
    <p:sldLayoutId id="2147484203" r:id="rId2"/>
    <p:sldLayoutId id="2147484204" r:id="rId3"/>
    <p:sldLayoutId id="2147484205" r:id="rId4"/>
    <p:sldLayoutId id="2147484206" r:id="rId5"/>
    <p:sldLayoutId id="2147484207" r:id="rId6"/>
    <p:sldLayoutId id="2147484208" r:id="rId7"/>
    <p:sldLayoutId id="2147484209" r:id="rId8"/>
    <p:sldLayoutId id="2147484210" r:id="rId9"/>
    <p:sldLayoutId id="2147484211" r:id="rId10"/>
    <p:sldLayoutId id="2147484212" r:id="rId11"/>
    <p:sldLayoutId id="2147484213" r:id="rId12"/>
    <p:sldLayoutId id="2147484214" r:id="rId13"/>
    <p:sldLayoutId id="2147484215" r:id="rId14"/>
    <p:sldLayoutId id="2147484216" r:id="rId15"/>
    <p:sldLayoutId id="2147484217" r:id="rId16"/>
    <p:sldLayoutId id="2147484218" r:id="rId17"/>
    <p:sldLayoutId id="2147484219" r:id="rId18"/>
    <p:sldLayoutId id="2147484220" r:id="rId19"/>
    <p:sldLayoutId id="2147484221" r:id="rId20"/>
    <p:sldLayoutId id="2147484222" r:id="rId21"/>
    <p:sldLayoutId id="2147484223" r:id="rId22"/>
    <p:sldLayoutId id="2147484224" r:id="rId23"/>
    <p:sldLayoutId id="2147484225" r:id="rId24"/>
    <p:sldLayoutId id="2147484226" r:id="rId25"/>
    <p:sldLayoutId id="2147484227" r:id="rId26"/>
  </p:sldLayoutIdLst>
  <p:transition>
    <p:fade/>
  </p:transition>
  <p:timing>
    <p:tnLst>
      <p:par>
        <p:cTn id="1" dur="indefinite" restart="never" nodeType="tmRoot"/>
      </p:par>
    </p:tnLst>
  </p:timing>
  <p:hf hdr="0" ftr="0" dt="0"/>
  <p:txStyles>
    <p:titleStyle>
      <a:lvl1pPr algn="l" defTabSz="914001" rtl="0" eaLnBrk="1" latinLnBrk="0" hangingPunct="1">
        <a:lnSpc>
          <a:spcPct val="90000"/>
        </a:lnSpc>
        <a:spcBef>
          <a:spcPct val="0"/>
        </a:spcBef>
        <a:buNone/>
        <a:defRPr lang="en-US" sz="5397"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591" marR="0" indent="-339591" algn="l" defTabSz="914001" rtl="0" eaLnBrk="1" fontAlgn="auto" latinLnBrk="0" hangingPunct="1">
        <a:lnSpc>
          <a:spcPct val="90000"/>
        </a:lnSpc>
        <a:spcBef>
          <a:spcPct val="20000"/>
        </a:spcBef>
        <a:spcAft>
          <a:spcPts val="0"/>
        </a:spcAft>
        <a:buClrTx/>
        <a:buSzPct val="80000"/>
        <a:buFont typeface="Arial" pitchFamily="34" charset="0"/>
        <a:buChar char="•"/>
        <a:tabLst/>
        <a:defRPr sz="3599" kern="1200" spc="-70" baseline="0">
          <a:gradFill>
            <a:gsLst>
              <a:gs pos="1250">
                <a:schemeClr val="bg2"/>
              </a:gs>
              <a:gs pos="100000">
                <a:schemeClr val="bg2"/>
              </a:gs>
            </a:gsLst>
            <a:lin ang="5400000" scaled="0"/>
          </a:gradFill>
          <a:latin typeface="+mj-lt"/>
          <a:ea typeface="+mn-ea"/>
          <a:cs typeface="+mn-cs"/>
        </a:defRPr>
      </a:lvl1pPr>
      <a:lvl2pPr marL="572861" marR="0" indent="-233271" algn="l" defTabSz="914001" rtl="0" eaLnBrk="1" fontAlgn="auto" latinLnBrk="0" hangingPunct="1">
        <a:lnSpc>
          <a:spcPct val="90000"/>
        </a:lnSpc>
        <a:spcBef>
          <a:spcPct val="20000"/>
        </a:spcBef>
        <a:spcAft>
          <a:spcPts val="0"/>
        </a:spcAft>
        <a:buClrTx/>
        <a:buSzPct val="90000"/>
        <a:buFont typeface="Wingdings" pitchFamily="2" charset="2"/>
        <a:buChar char=""/>
        <a:tabLst/>
        <a:defRPr sz="2399" kern="1200" spc="0" baseline="0">
          <a:gradFill>
            <a:gsLst>
              <a:gs pos="1250">
                <a:schemeClr val="bg2"/>
              </a:gs>
              <a:gs pos="100000">
                <a:schemeClr val="bg2"/>
              </a:gs>
            </a:gsLst>
            <a:lin ang="5400000" scaled="0"/>
          </a:gradFill>
          <a:latin typeface="+mn-lt"/>
          <a:ea typeface="+mn-ea"/>
          <a:cs typeface="+mn-cs"/>
        </a:defRPr>
      </a:lvl2pPr>
      <a:lvl3pPr marL="798196" marR="0" indent="-225336" algn="l" defTabSz="914001" rtl="0" eaLnBrk="1" fontAlgn="auto" latinLnBrk="0" hangingPunct="1">
        <a:lnSpc>
          <a:spcPct val="90000"/>
        </a:lnSpc>
        <a:spcBef>
          <a:spcPct val="20000"/>
        </a:spcBef>
        <a:spcAft>
          <a:spcPts val="0"/>
        </a:spcAft>
        <a:buClrTx/>
        <a:buSzPct val="90000"/>
        <a:buFont typeface="Wingdings" pitchFamily="2" charset="2"/>
        <a:buChar char=""/>
        <a:tabLst>
          <a:tab pos="798196" algn="l"/>
        </a:tabLst>
        <a:defRPr sz="2399" kern="1200" spc="0" baseline="0">
          <a:gradFill>
            <a:gsLst>
              <a:gs pos="1250">
                <a:schemeClr val="bg2"/>
              </a:gs>
              <a:gs pos="100000">
                <a:schemeClr val="bg2"/>
              </a:gs>
            </a:gsLst>
            <a:lin ang="5400000" scaled="0"/>
          </a:gradFill>
          <a:latin typeface="+mn-lt"/>
          <a:ea typeface="+mn-ea"/>
          <a:cs typeface="+mn-cs"/>
        </a:defRPr>
      </a:lvl3pPr>
      <a:lvl4pPr marL="1029880" marR="0" indent="-231683" algn="l" defTabSz="914001" rtl="0" eaLnBrk="1" fontAlgn="auto" latinLnBrk="0" hangingPunct="1">
        <a:lnSpc>
          <a:spcPct val="90000"/>
        </a:lnSpc>
        <a:spcBef>
          <a:spcPct val="20000"/>
        </a:spcBef>
        <a:spcAft>
          <a:spcPts val="0"/>
        </a:spcAft>
        <a:buClrTx/>
        <a:buSzPct val="90000"/>
        <a:buFont typeface="Wingdings" pitchFamily="2" charset="2"/>
        <a:buChar char=""/>
        <a:tabLst/>
        <a:defRPr sz="1999" kern="1200" spc="0" baseline="0">
          <a:gradFill>
            <a:gsLst>
              <a:gs pos="1250">
                <a:schemeClr val="bg2"/>
              </a:gs>
              <a:gs pos="100000">
                <a:schemeClr val="bg2"/>
              </a:gs>
            </a:gsLst>
            <a:lin ang="5400000" scaled="0"/>
          </a:gradFill>
          <a:latin typeface="+mn-lt"/>
          <a:ea typeface="+mn-ea"/>
          <a:cs typeface="+mn-cs"/>
        </a:defRPr>
      </a:lvl4pPr>
      <a:lvl5pPr marL="1255216" marR="0" indent="-225336" algn="l" defTabSz="914001" rtl="0" eaLnBrk="1" fontAlgn="auto" latinLnBrk="0" hangingPunct="1">
        <a:lnSpc>
          <a:spcPct val="90000"/>
        </a:lnSpc>
        <a:spcBef>
          <a:spcPct val="20000"/>
        </a:spcBef>
        <a:spcAft>
          <a:spcPts val="0"/>
        </a:spcAft>
        <a:buClrTx/>
        <a:buSzPct val="90000"/>
        <a:buFont typeface="Wingdings" pitchFamily="2" charset="2"/>
        <a:buChar char=""/>
        <a:tabLst>
          <a:tab pos="1255216" algn="l"/>
        </a:tabLst>
        <a:defRPr sz="1999" kern="1200" spc="0" baseline="0">
          <a:gradFill>
            <a:gsLst>
              <a:gs pos="1250">
                <a:schemeClr val="bg2"/>
              </a:gs>
              <a:gs pos="100000">
                <a:schemeClr val="bg2"/>
              </a:gs>
            </a:gsLst>
            <a:lin ang="5400000" scaled="0"/>
          </a:gradFill>
          <a:latin typeface="+mn-lt"/>
          <a:ea typeface="+mn-ea"/>
          <a:cs typeface="+mn-cs"/>
        </a:defRPr>
      </a:lvl5pPr>
      <a:lvl6pPr marL="2513504" indent="-228501" algn="l" defTabSz="914001"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2970504" indent="-228501" algn="l" defTabSz="914001"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27505" indent="-228501" algn="l" defTabSz="914001"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884506" indent="-228501" algn="l" defTabSz="914001"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14001" rtl="0" eaLnBrk="1" latinLnBrk="0" hangingPunct="1">
        <a:defRPr sz="1799" kern="1200">
          <a:solidFill>
            <a:schemeClr val="tx1"/>
          </a:solidFill>
          <a:latin typeface="+mn-lt"/>
          <a:ea typeface="+mn-ea"/>
          <a:cs typeface="+mn-cs"/>
        </a:defRPr>
      </a:lvl1pPr>
      <a:lvl2pPr marL="457001" algn="l" defTabSz="914001" rtl="0" eaLnBrk="1" latinLnBrk="0" hangingPunct="1">
        <a:defRPr sz="1799" kern="1200">
          <a:solidFill>
            <a:schemeClr val="tx1"/>
          </a:solidFill>
          <a:latin typeface="+mn-lt"/>
          <a:ea typeface="+mn-ea"/>
          <a:cs typeface="+mn-cs"/>
        </a:defRPr>
      </a:lvl2pPr>
      <a:lvl3pPr marL="914001" algn="l" defTabSz="914001" rtl="0" eaLnBrk="1" latinLnBrk="0" hangingPunct="1">
        <a:defRPr sz="1799" kern="1200">
          <a:solidFill>
            <a:schemeClr val="tx1"/>
          </a:solidFill>
          <a:latin typeface="+mn-lt"/>
          <a:ea typeface="+mn-ea"/>
          <a:cs typeface="+mn-cs"/>
        </a:defRPr>
      </a:lvl3pPr>
      <a:lvl4pPr marL="1371002" algn="l" defTabSz="914001" rtl="0" eaLnBrk="1" latinLnBrk="0" hangingPunct="1">
        <a:defRPr sz="1799" kern="1200">
          <a:solidFill>
            <a:schemeClr val="tx1"/>
          </a:solidFill>
          <a:latin typeface="+mn-lt"/>
          <a:ea typeface="+mn-ea"/>
          <a:cs typeface="+mn-cs"/>
        </a:defRPr>
      </a:lvl4pPr>
      <a:lvl5pPr marL="1828003" algn="l" defTabSz="914001" rtl="0" eaLnBrk="1" latinLnBrk="0" hangingPunct="1">
        <a:defRPr sz="1799" kern="1200">
          <a:solidFill>
            <a:schemeClr val="tx1"/>
          </a:solidFill>
          <a:latin typeface="+mn-lt"/>
          <a:ea typeface="+mn-ea"/>
          <a:cs typeface="+mn-cs"/>
        </a:defRPr>
      </a:lvl5pPr>
      <a:lvl6pPr marL="2285004" algn="l" defTabSz="914001" rtl="0" eaLnBrk="1" latinLnBrk="0" hangingPunct="1">
        <a:defRPr sz="1799" kern="1200">
          <a:solidFill>
            <a:schemeClr val="tx1"/>
          </a:solidFill>
          <a:latin typeface="+mn-lt"/>
          <a:ea typeface="+mn-ea"/>
          <a:cs typeface="+mn-cs"/>
        </a:defRPr>
      </a:lvl6pPr>
      <a:lvl7pPr marL="2742003" algn="l" defTabSz="914001" rtl="0" eaLnBrk="1" latinLnBrk="0" hangingPunct="1">
        <a:defRPr sz="1799" kern="1200">
          <a:solidFill>
            <a:schemeClr val="tx1"/>
          </a:solidFill>
          <a:latin typeface="+mn-lt"/>
          <a:ea typeface="+mn-ea"/>
          <a:cs typeface="+mn-cs"/>
        </a:defRPr>
      </a:lvl7pPr>
      <a:lvl8pPr marL="3199004" algn="l" defTabSz="914001" rtl="0" eaLnBrk="1" latinLnBrk="0" hangingPunct="1">
        <a:defRPr sz="1799" kern="1200">
          <a:solidFill>
            <a:schemeClr val="tx1"/>
          </a:solidFill>
          <a:latin typeface="+mn-lt"/>
          <a:ea typeface="+mn-ea"/>
          <a:cs typeface="+mn-cs"/>
        </a:defRPr>
      </a:lvl8pPr>
      <a:lvl9pPr marL="3656005" algn="l" defTabSz="914001" rtl="0" eaLnBrk="1" latinLnBrk="0" hangingPunct="1">
        <a:defRPr sz="1799"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F2F2F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69171" y="1189179"/>
            <a:ext cx="11650486" cy="2052030"/>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12"/>
          <a:stretch>
            <a:fillRect/>
          </a:stretch>
        </p:blipFill>
        <p:spPr>
          <a:xfrm rot="5400000">
            <a:off x="9205457" y="2991147"/>
            <a:ext cx="6858623" cy="876329"/>
          </a:xfrm>
          <a:prstGeom prst="rect">
            <a:avLst/>
          </a:prstGeom>
        </p:spPr>
      </p:pic>
    </p:spTree>
    <p:extLst>
      <p:ext uri="{BB962C8B-B14F-4D97-AF65-F5344CB8AC3E}">
        <p14:creationId xmlns:p14="http://schemas.microsoft.com/office/powerpoint/2010/main" val="779389967"/>
      </p:ext>
    </p:extLst>
  </p:cSld>
  <p:clrMap bg1="lt1" tx1="dk1" bg2="lt2" tx2="dk2" accent1="accent1" accent2="accent2" accent3="accent3" accent4="accent4" accent5="accent5" accent6="accent6" hlink="hlink" folHlink="folHlink"/>
  <p:sldLayoutIdLst>
    <p:sldLayoutId id="2147484229" r:id="rId1"/>
    <p:sldLayoutId id="2147484230" r:id="rId2"/>
    <p:sldLayoutId id="2147484231" r:id="rId3"/>
    <p:sldLayoutId id="2147484232" r:id="rId4"/>
    <p:sldLayoutId id="2147484233" r:id="rId5"/>
    <p:sldLayoutId id="2147484234" r:id="rId6"/>
    <p:sldLayoutId id="2147484235" r:id="rId7"/>
    <p:sldLayoutId id="2147484236" r:id="rId8"/>
    <p:sldLayoutId id="2147484237" r:id="rId9"/>
    <p:sldLayoutId id="2147484238" r:id="rId10"/>
  </p:sldLayoutIdLst>
  <p:transition>
    <p:fade/>
  </p:transition>
  <p:timing>
    <p:tnLst>
      <p:par>
        <p:cTn id="1" dur="indefinite" restart="never" nodeType="tmRoot"/>
      </p:par>
    </p:tnLst>
  </p:timing>
  <p:txStyles>
    <p:titleStyle>
      <a:lvl1pPr algn="l" defTabSz="914107"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50" marR="0" indent="-336050"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29" marR="0" indent="-236480"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2pPr>
      <a:lvl3pPr marL="784115"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3pPr>
      <a:lvl4pPr marL="1008149"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4" kern="1200" spc="0" baseline="0">
          <a:gradFill>
            <a:gsLst>
              <a:gs pos="1250">
                <a:schemeClr val="tx1"/>
              </a:gs>
              <a:gs pos="100000">
                <a:schemeClr val="tx1"/>
              </a:gs>
            </a:gsLst>
            <a:lin ang="5400000" scaled="0"/>
          </a:gradFill>
          <a:latin typeface="+mn-lt"/>
          <a:ea typeface="+mn-ea"/>
          <a:cs typeface="+mn-cs"/>
        </a:defRPr>
      </a:lvl4pPr>
      <a:lvl5pPr marL="1232181"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4" kern="1200" spc="0" baseline="0">
          <a:gradFill>
            <a:gsLst>
              <a:gs pos="1250">
                <a:schemeClr val="tx1"/>
              </a:gs>
              <a:gs pos="100000">
                <a:schemeClr val="tx1"/>
              </a:gs>
            </a:gsLst>
            <a:lin ang="5400000" scaled="0"/>
          </a:gradFill>
          <a:latin typeface="+mn-lt"/>
          <a:ea typeface="+mn-ea"/>
          <a:cs typeface="+mn-cs"/>
        </a:defRPr>
      </a:lvl5pPr>
      <a:lvl6pPr marL="2513794"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50"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903"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958"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07" rtl="0" eaLnBrk="1" latinLnBrk="0" hangingPunct="1">
        <a:defRPr sz="1764" kern="1200">
          <a:solidFill>
            <a:schemeClr val="tx1"/>
          </a:solidFill>
          <a:latin typeface="+mn-lt"/>
          <a:ea typeface="+mn-ea"/>
          <a:cs typeface="+mn-cs"/>
        </a:defRPr>
      </a:lvl1pPr>
      <a:lvl2pPr marL="457054" algn="l" defTabSz="914107" rtl="0" eaLnBrk="1" latinLnBrk="0" hangingPunct="1">
        <a:defRPr sz="1764" kern="1200">
          <a:solidFill>
            <a:schemeClr val="tx1"/>
          </a:solidFill>
          <a:latin typeface="+mn-lt"/>
          <a:ea typeface="+mn-ea"/>
          <a:cs typeface="+mn-cs"/>
        </a:defRPr>
      </a:lvl2pPr>
      <a:lvl3pPr marL="914107" algn="l" defTabSz="914107" rtl="0" eaLnBrk="1" latinLnBrk="0" hangingPunct="1">
        <a:defRPr sz="1764" kern="1200">
          <a:solidFill>
            <a:schemeClr val="tx1"/>
          </a:solidFill>
          <a:latin typeface="+mn-lt"/>
          <a:ea typeface="+mn-ea"/>
          <a:cs typeface="+mn-cs"/>
        </a:defRPr>
      </a:lvl3pPr>
      <a:lvl4pPr marL="1371161" algn="l" defTabSz="914107" rtl="0" eaLnBrk="1" latinLnBrk="0" hangingPunct="1">
        <a:defRPr sz="1764" kern="1200">
          <a:solidFill>
            <a:schemeClr val="tx1"/>
          </a:solidFill>
          <a:latin typeface="+mn-lt"/>
          <a:ea typeface="+mn-ea"/>
          <a:cs typeface="+mn-cs"/>
        </a:defRPr>
      </a:lvl4pPr>
      <a:lvl5pPr marL="1828214" algn="l" defTabSz="914107" rtl="0" eaLnBrk="1" latinLnBrk="0" hangingPunct="1">
        <a:defRPr sz="1764" kern="1200">
          <a:solidFill>
            <a:schemeClr val="tx1"/>
          </a:solidFill>
          <a:latin typeface="+mn-lt"/>
          <a:ea typeface="+mn-ea"/>
          <a:cs typeface="+mn-cs"/>
        </a:defRPr>
      </a:lvl5pPr>
      <a:lvl6pPr marL="2285270" algn="l" defTabSz="914107" rtl="0" eaLnBrk="1" latinLnBrk="0" hangingPunct="1">
        <a:defRPr sz="1764" kern="1200">
          <a:solidFill>
            <a:schemeClr val="tx1"/>
          </a:solidFill>
          <a:latin typeface="+mn-lt"/>
          <a:ea typeface="+mn-ea"/>
          <a:cs typeface="+mn-cs"/>
        </a:defRPr>
      </a:lvl6pPr>
      <a:lvl7pPr marL="2742322" algn="l" defTabSz="914107" rtl="0" eaLnBrk="1" latinLnBrk="0" hangingPunct="1">
        <a:defRPr sz="1764" kern="1200">
          <a:solidFill>
            <a:schemeClr val="tx1"/>
          </a:solidFill>
          <a:latin typeface="+mn-lt"/>
          <a:ea typeface="+mn-ea"/>
          <a:cs typeface="+mn-cs"/>
        </a:defRPr>
      </a:lvl7pPr>
      <a:lvl8pPr marL="3199376" algn="l" defTabSz="914107" rtl="0" eaLnBrk="1" latinLnBrk="0" hangingPunct="1">
        <a:defRPr sz="1764" kern="1200">
          <a:solidFill>
            <a:schemeClr val="tx1"/>
          </a:solidFill>
          <a:latin typeface="+mn-lt"/>
          <a:ea typeface="+mn-ea"/>
          <a:cs typeface="+mn-cs"/>
        </a:defRPr>
      </a:lvl8pPr>
      <a:lvl9pPr marL="3656430" algn="l" defTabSz="914107"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hyperlink" Target="https://www.criticalpathtraining.com/articles/critical-path-training-sharepoint-server-2013-virtual-machine-setup-guide/" TargetMode="External"/><Relationship Id="rId2" Type="http://schemas.openxmlformats.org/officeDocument/2006/relationships/hyperlink" Target="http://technet.microsoft.com/en-us/library/cc262957.aspx" TargetMode="Externa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25.emf"/><Relationship Id="rId3" Type="http://schemas.openxmlformats.org/officeDocument/2006/relationships/image" Target="../media/image20.emf"/><Relationship Id="rId7" Type="http://schemas.openxmlformats.org/officeDocument/2006/relationships/image" Target="../media/image24.emf"/><Relationship Id="rId2" Type="http://schemas.openxmlformats.org/officeDocument/2006/relationships/notesSlide" Target="../notesSlides/notesSlide6.xml"/><Relationship Id="rId1" Type="http://schemas.openxmlformats.org/officeDocument/2006/relationships/slideLayout" Target="../slideLayouts/slideLayout25.xml"/><Relationship Id="rId6" Type="http://schemas.openxmlformats.org/officeDocument/2006/relationships/image" Target="../media/image23.emf"/><Relationship Id="rId5" Type="http://schemas.openxmlformats.org/officeDocument/2006/relationships/image" Target="../media/image22.emf"/><Relationship Id="rId4" Type="http://schemas.openxmlformats.org/officeDocument/2006/relationships/image" Target="../media/image21.emf"/><Relationship Id="rId9" Type="http://schemas.openxmlformats.org/officeDocument/2006/relationships/image" Target="../media/image26.emf"/></Relationships>
</file>

<file path=ppt/slides/_rels/slide1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5.xml"/></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8.xml"/><Relationship Id="rId1" Type="http://schemas.openxmlformats.org/officeDocument/2006/relationships/slideLayout" Target="../slideLayouts/slideLayout25.xml"/></Relationships>
</file>

<file path=ppt/slides/_rels/slide25.xml.rels><?xml version="1.0" encoding="UTF-8" standalone="yes"?>
<Relationships xmlns="http://schemas.openxmlformats.org/package/2006/relationships"><Relationship Id="rId8" Type="http://schemas.openxmlformats.org/officeDocument/2006/relationships/image" Target="../media/image38.emf"/><Relationship Id="rId3" Type="http://schemas.openxmlformats.org/officeDocument/2006/relationships/image" Target="../media/image24.emf"/><Relationship Id="rId7" Type="http://schemas.openxmlformats.org/officeDocument/2006/relationships/image" Target="../media/image37.emf"/><Relationship Id="rId2" Type="http://schemas.openxmlformats.org/officeDocument/2006/relationships/image" Target="../media/image21.emf"/><Relationship Id="rId1" Type="http://schemas.openxmlformats.org/officeDocument/2006/relationships/slideLayout" Target="../slideLayouts/slideLayout17.xml"/><Relationship Id="rId6" Type="http://schemas.openxmlformats.org/officeDocument/2006/relationships/image" Target="../media/image36.emf"/><Relationship Id="rId5" Type="http://schemas.openxmlformats.org/officeDocument/2006/relationships/image" Target="../media/image23.emf"/><Relationship Id="rId10" Type="http://schemas.openxmlformats.org/officeDocument/2006/relationships/image" Target="../media/image40.emf"/><Relationship Id="rId4" Type="http://schemas.openxmlformats.org/officeDocument/2006/relationships/image" Target="../media/image22.emf"/><Relationship Id="rId9" Type="http://schemas.openxmlformats.org/officeDocument/2006/relationships/image" Target="../media/image39.em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9.xml"/><Relationship Id="rId1" Type="http://schemas.openxmlformats.org/officeDocument/2006/relationships/slideLayout" Target="../slideLayouts/slideLayout26.xml"/></Relationships>
</file>

<file path=ppt/slides/_rels/slide2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0.xml"/><Relationship Id="rId1" Type="http://schemas.openxmlformats.org/officeDocument/2006/relationships/slideLayout" Target="../slideLayouts/slideLayout2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5.xml"/></Relationships>
</file>

<file path=ppt/slides/_rels/slide3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5.xml"/></Relationships>
</file>

<file path=ppt/slides/_rels/slide3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6.xml"/></Relationships>
</file>

<file path=ppt/slides/_rels/slide3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8" Type="http://schemas.openxmlformats.org/officeDocument/2006/relationships/image" Target="../media/image22.emf"/><Relationship Id="rId3" Type="http://schemas.openxmlformats.org/officeDocument/2006/relationships/image" Target="../media/image49.emf"/><Relationship Id="rId7" Type="http://schemas.openxmlformats.org/officeDocument/2006/relationships/image" Target="../media/image24.emf"/><Relationship Id="rId12" Type="http://schemas.openxmlformats.org/officeDocument/2006/relationships/image" Target="../media/image39.emf"/><Relationship Id="rId2" Type="http://schemas.openxmlformats.org/officeDocument/2006/relationships/image" Target="../media/image38.emf"/><Relationship Id="rId1" Type="http://schemas.openxmlformats.org/officeDocument/2006/relationships/slideLayout" Target="../slideLayouts/slideLayout17.xml"/><Relationship Id="rId6" Type="http://schemas.openxmlformats.org/officeDocument/2006/relationships/image" Target="../media/image21.emf"/><Relationship Id="rId11" Type="http://schemas.openxmlformats.org/officeDocument/2006/relationships/image" Target="../media/image37.emf"/><Relationship Id="rId5" Type="http://schemas.openxmlformats.org/officeDocument/2006/relationships/image" Target="../media/image51.emf"/><Relationship Id="rId10" Type="http://schemas.openxmlformats.org/officeDocument/2006/relationships/image" Target="../media/image36.emf"/><Relationship Id="rId4" Type="http://schemas.openxmlformats.org/officeDocument/2006/relationships/image" Target="../media/image50.emf"/><Relationship Id="rId9" Type="http://schemas.openxmlformats.org/officeDocument/2006/relationships/image" Target="../media/image23.em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21.xml"/></Relationships>
</file>

<file path=ppt/slides/_rels/slide4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21.xml"/></Relationships>
</file>

<file path=ppt/slides/_rels/slide41.xml.rels><?xml version="1.0" encoding="UTF-8" standalone="yes"?>
<Relationships xmlns="http://schemas.openxmlformats.org/package/2006/relationships"><Relationship Id="rId3" Type="http://schemas.openxmlformats.org/officeDocument/2006/relationships/hyperlink" Target="http://dev.office.com/devprogram" TargetMode="External"/><Relationship Id="rId2" Type="http://schemas.openxmlformats.org/officeDocument/2006/relationships/notesSlide" Target="../notesSlides/notesSlide14.xml"/><Relationship Id="rId1" Type="http://schemas.openxmlformats.org/officeDocument/2006/relationships/slideLayout" Target="../slideLayouts/slideLayout77.xml"/><Relationship Id="rId5" Type="http://schemas.openxmlformats.org/officeDocument/2006/relationships/image" Target="../media/image53.emf"/><Relationship Id="rId4" Type="http://schemas.openxmlformats.org/officeDocument/2006/relationships/image" Target="../media/image52.emf"/></Relationships>
</file>

<file path=ppt/slides/_rels/slide42.xml.rels><?xml version="1.0" encoding="UTF-8" standalone="yes"?>
<Relationships xmlns="http://schemas.openxmlformats.org/package/2006/relationships"><Relationship Id="rId8" Type="http://schemas.openxmlformats.org/officeDocument/2006/relationships/hyperlink" Target="http://officespdev.uservoice.com/" TargetMode="External"/><Relationship Id="rId3" Type="http://schemas.openxmlformats.org/officeDocument/2006/relationships/hyperlink" Target="https://www.yammer.com/itpronetwork" TargetMode="External"/><Relationship Id="rId7" Type="http://schemas.openxmlformats.org/officeDocument/2006/relationships/hyperlink" Target="http://dev.office.com/podcasts" TargetMode="External"/><Relationship Id="rId2" Type="http://schemas.openxmlformats.org/officeDocument/2006/relationships/notesSlide" Target="../notesSlides/notesSlide15.xml"/><Relationship Id="rId1" Type="http://schemas.openxmlformats.org/officeDocument/2006/relationships/slideLayout" Target="../slideLayouts/slideLayout77.xml"/><Relationship Id="rId6" Type="http://schemas.openxmlformats.org/officeDocument/2006/relationships/image" Target="../media/image55.emf"/><Relationship Id="rId11" Type="http://schemas.openxmlformats.org/officeDocument/2006/relationships/image" Target="../media/image57.png"/><Relationship Id="rId5" Type="http://schemas.openxmlformats.org/officeDocument/2006/relationships/image" Target="../media/image54.emf"/><Relationship Id="rId10" Type="http://schemas.openxmlformats.org/officeDocument/2006/relationships/image" Target="../media/image56.png"/><Relationship Id="rId4" Type="http://schemas.openxmlformats.org/officeDocument/2006/relationships/hyperlink" Target="http://www.twitter.com/OfficeDev" TargetMode="External"/><Relationship Id="rId9" Type="http://schemas.openxmlformats.org/officeDocument/2006/relationships/hyperlink" Target="http://aka.ms/O365DevShow"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0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3.xml"/><Relationship Id="rId1" Type="http://schemas.openxmlformats.org/officeDocument/2006/relationships/slideLayout" Target="../slideLayouts/slideLayout113.xml"/><Relationship Id="rId4" Type="http://schemas.openxmlformats.org/officeDocument/2006/relationships/image" Target="../media/image19.emf"/></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6600" dirty="0"/>
              <a:t>Office 365 Development</a:t>
            </a:r>
            <a:endParaRPr lang="en-US" sz="6595" dirty="0"/>
          </a:p>
        </p:txBody>
      </p:sp>
      <p:sp>
        <p:nvSpPr>
          <p:cNvPr id="3" name="Text Placeholder 2"/>
          <p:cNvSpPr>
            <a:spLocks noGrp="1"/>
          </p:cNvSpPr>
          <p:nvPr>
            <p:ph type="body" sz="quarter" idx="12"/>
          </p:nvPr>
        </p:nvSpPr>
        <p:spPr/>
        <p:txBody>
          <a:bodyPr/>
          <a:lstStyle/>
          <a:p>
            <a:endParaRPr lang="en-US" dirty="0"/>
          </a:p>
        </p:txBody>
      </p:sp>
    </p:spTree>
    <p:extLst>
      <p:ext uri="{BB962C8B-B14F-4D97-AF65-F5344CB8AC3E}">
        <p14:creationId xmlns:p14="http://schemas.microsoft.com/office/powerpoint/2010/main" val="270546742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9112" y="1447798"/>
            <a:ext cx="11149013" cy="4761615"/>
          </a:xfrm>
        </p:spPr>
        <p:txBody>
          <a:bodyPr/>
          <a:lstStyle/>
          <a:p>
            <a:r>
              <a:rPr lang="en-US" sz="3600" dirty="0" smtClean="0"/>
              <a:t>Office 2013 with SP1</a:t>
            </a:r>
          </a:p>
          <a:p>
            <a:r>
              <a:rPr lang="en-US" sz="3600" dirty="0" smtClean="0"/>
              <a:t>Visual Studio 2013</a:t>
            </a:r>
          </a:p>
          <a:p>
            <a:r>
              <a:rPr lang="en-US" sz="3600" dirty="0" smtClean="0"/>
              <a:t>	Visual Studio updates</a:t>
            </a:r>
          </a:p>
          <a:p>
            <a:r>
              <a:rPr lang="en-US" sz="3600" dirty="0" smtClean="0"/>
              <a:t>	Office </a:t>
            </a:r>
            <a:r>
              <a:rPr lang="en-US" sz="3600" dirty="0"/>
              <a:t>Developer Tools for Visual Studio </a:t>
            </a:r>
            <a:r>
              <a:rPr lang="en-US" sz="3600" dirty="0" smtClean="0"/>
              <a:t>2013</a:t>
            </a:r>
          </a:p>
          <a:p>
            <a:r>
              <a:rPr lang="en-US" sz="3600" dirty="0"/>
              <a:t>Exchange 2013 </a:t>
            </a:r>
            <a:r>
              <a:rPr lang="en-US" sz="3600" dirty="0" smtClean="0"/>
              <a:t>required for mail app development</a:t>
            </a:r>
            <a:endParaRPr lang="en-US" sz="3600" dirty="0"/>
          </a:p>
          <a:p>
            <a:r>
              <a:rPr lang="en-US" sz="3600" dirty="0" smtClean="0"/>
              <a:t>	Exchange 2013 SP1 required for compose mail apps</a:t>
            </a:r>
          </a:p>
        </p:txBody>
      </p:sp>
      <p:sp>
        <p:nvSpPr>
          <p:cNvPr id="3" name="Title 2"/>
          <p:cNvSpPr>
            <a:spLocks noGrp="1"/>
          </p:cNvSpPr>
          <p:nvPr>
            <p:ph type="title"/>
          </p:nvPr>
        </p:nvSpPr>
        <p:spPr/>
        <p:txBody>
          <a:bodyPr/>
          <a:lstStyle/>
          <a:p>
            <a:r>
              <a:rPr lang="en-US" dirty="0" smtClean="0"/>
              <a:t>Apps for Office Dev Environment</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10</a:t>
            </a:fld>
            <a:endParaRPr lang="en-US" dirty="0"/>
          </a:p>
        </p:txBody>
      </p:sp>
    </p:spTree>
    <p:extLst>
      <p:ext uri="{BB962C8B-B14F-4D97-AF65-F5344CB8AC3E}">
        <p14:creationId xmlns:p14="http://schemas.microsoft.com/office/powerpoint/2010/main" val="3502913619"/>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On-premises Setup Overview</a:t>
            </a:r>
            <a:endParaRPr lang="en-US" dirty="0"/>
          </a:p>
        </p:txBody>
      </p:sp>
      <p:sp>
        <p:nvSpPr>
          <p:cNvPr id="3" name="Text Placeholder 2"/>
          <p:cNvSpPr>
            <a:spLocks noGrp="1"/>
          </p:cNvSpPr>
          <p:nvPr>
            <p:ph type="body" sz="quarter" idx="10"/>
          </p:nvPr>
        </p:nvSpPr>
        <p:spPr/>
        <p:txBody>
          <a:bodyPr/>
          <a:lstStyle/>
          <a:p>
            <a:r>
              <a:rPr lang="en-US" dirty="0" smtClean="0"/>
              <a:t>Steps</a:t>
            </a:r>
          </a:p>
          <a:p>
            <a:pPr lvl="1"/>
            <a:r>
              <a:rPr lang="en-US" dirty="0" smtClean="0"/>
              <a:t>Create a new VM using a VM product such as Hyper-V</a:t>
            </a:r>
          </a:p>
          <a:p>
            <a:pPr lvl="1"/>
            <a:r>
              <a:rPr lang="en-US" dirty="0" smtClean="0"/>
              <a:t>Install Windows Server, Active Directory and SQL Server</a:t>
            </a:r>
          </a:p>
          <a:p>
            <a:pPr lvl="1"/>
            <a:r>
              <a:rPr lang="en-US" dirty="0" smtClean="0"/>
              <a:t>Install SharePoint Server 2013 with SP1</a:t>
            </a:r>
          </a:p>
          <a:p>
            <a:pPr lvl="1"/>
            <a:r>
              <a:rPr lang="en-US" dirty="0" smtClean="0"/>
              <a:t>Install Visual Studio 2013 and update tools</a:t>
            </a:r>
          </a:p>
          <a:p>
            <a:pPr lvl="1"/>
            <a:r>
              <a:rPr lang="en-US" dirty="0" smtClean="0"/>
              <a:t>Install Office 2013 with SP1</a:t>
            </a:r>
          </a:p>
          <a:p>
            <a:pPr lvl="1"/>
            <a:r>
              <a:rPr lang="en-US" dirty="0" smtClean="0"/>
              <a:t>Configure support for SharePoint apps</a:t>
            </a:r>
          </a:p>
          <a:p>
            <a:pPr lvl="1"/>
            <a:r>
              <a:rPr lang="en-US" dirty="0" smtClean="0"/>
              <a:t>Configure S2S authentication</a:t>
            </a:r>
          </a:p>
          <a:p>
            <a:pPr lvl="1"/>
            <a:r>
              <a:rPr lang="en-US" dirty="0" smtClean="0"/>
              <a:t>Configure support for OAuth using Windows Azure ACS</a:t>
            </a:r>
          </a:p>
          <a:p>
            <a:pPr lvl="1"/>
            <a:endParaRPr lang="en-US" dirty="0" smtClean="0"/>
          </a:p>
          <a:p>
            <a:pPr lvl="1"/>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11</a:t>
            </a:fld>
            <a:endParaRPr lang="en-US" dirty="0"/>
          </a:p>
        </p:txBody>
      </p:sp>
    </p:spTree>
    <p:extLst>
      <p:ext uri="{BB962C8B-B14F-4D97-AF65-F5344CB8AC3E}">
        <p14:creationId xmlns:p14="http://schemas.microsoft.com/office/powerpoint/2010/main" val="3779106976"/>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Available Resources</a:t>
            </a:r>
            <a:endParaRPr lang="en-US" dirty="0"/>
          </a:p>
        </p:txBody>
      </p:sp>
      <p:sp>
        <p:nvSpPr>
          <p:cNvPr id="3" name="Text Placeholder 2"/>
          <p:cNvSpPr>
            <a:spLocks noGrp="1"/>
          </p:cNvSpPr>
          <p:nvPr>
            <p:ph type="body" sz="quarter" idx="10"/>
          </p:nvPr>
        </p:nvSpPr>
        <p:spPr/>
        <p:txBody>
          <a:bodyPr/>
          <a:lstStyle/>
          <a:p>
            <a:r>
              <a:rPr lang="en-US" b="1" dirty="0" smtClean="0"/>
              <a:t>Install </a:t>
            </a:r>
            <a:r>
              <a:rPr lang="en-US" b="1" dirty="0"/>
              <a:t>and configure SharePoint 2013</a:t>
            </a:r>
            <a:endParaRPr lang="en-US" dirty="0" smtClean="0"/>
          </a:p>
          <a:p>
            <a:pPr lvl="1"/>
            <a:r>
              <a:rPr lang="en-US" dirty="0">
                <a:hlinkClick r:id="rId2"/>
              </a:rPr>
              <a:t>http://</a:t>
            </a:r>
            <a:r>
              <a:rPr lang="en-US" dirty="0" smtClean="0">
                <a:hlinkClick r:id="rId2"/>
              </a:rPr>
              <a:t>technet.microsoft.com/en-us/library/cc262957.aspx</a:t>
            </a:r>
            <a:endParaRPr lang="en-US" dirty="0" smtClean="0"/>
          </a:p>
          <a:p>
            <a:pPr lvl="1"/>
            <a:endParaRPr lang="en-US" dirty="0" smtClean="0"/>
          </a:p>
          <a:p>
            <a:endParaRPr lang="en-US" dirty="0"/>
          </a:p>
          <a:p>
            <a:r>
              <a:rPr lang="en-US" b="1" dirty="0"/>
              <a:t>SharePoint Server 2013 Virtual Machine Setup Guide</a:t>
            </a:r>
            <a:endParaRPr lang="en-US" b="1" dirty="0" smtClean="0"/>
          </a:p>
          <a:p>
            <a:pPr lvl="1"/>
            <a:r>
              <a:rPr lang="en-US" dirty="0">
                <a:hlinkClick r:id="rId3"/>
              </a:rPr>
              <a:t>https://www.criticalpathtraining.com/articles/critical-path-training-sharepoint-server-2013-virtual-machine-setup-guide</a:t>
            </a:r>
            <a:r>
              <a:rPr lang="en-US" dirty="0" smtClean="0">
                <a:hlinkClick r:id="rId3"/>
              </a:rPr>
              <a:t>/</a:t>
            </a:r>
            <a:endParaRPr lang="en-US" dirty="0" smtClean="0"/>
          </a:p>
          <a:p>
            <a:pPr lvl="1"/>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12</a:t>
            </a:fld>
            <a:endParaRPr lang="en-US" dirty="0"/>
          </a:p>
        </p:txBody>
      </p:sp>
    </p:spTree>
    <p:extLst>
      <p:ext uri="{BB962C8B-B14F-4D97-AF65-F5344CB8AC3E}">
        <p14:creationId xmlns:p14="http://schemas.microsoft.com/office/powerpoint/2010/main" val="3684734235"/>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sz="2800" b="0" dirty="0" smtClean="0"/>
              <a:t>Reviewing the Installation Requirements for SharePoint 2013</a:t>
            </a:r>
            <a:endParaRPr lang="en-US" sz="2800" b="0" dirty="0"/>
          </a:p>
        </p:txBody>
      </p:sp>
      <p:sp>
        <p:nvSpPr>
          <p:cNvPr id="2" name="Text Placeholder 1"/>
          <p:cNvSpPr>
            <a:spLocks noGrp="1"/>
          </p:cNvSpPr>
          <p:nvPr>
            <p:ph type="body" sz="quarter" idx="10"/>
          </p:nvPr>
        </p:nvSpPr>
        <p:spPr/>
        <p:txBody>
          <a:bodyPr/>
          <a:lstStyle/>
          <a:p>
            <a:pPr marL="0" indent="0">
              <a:buNone/>
            </a:pPr>
            <a:r>
              <a:rPr lang="en-US" dirty="0" smtClean="0"/>
              <a:t>demo</a:t>
            </a:r>
            <a:endParaRPr lang="en-US" dirty="0"/>
          </a:p>
        </p:txBody>
      </p:sp>
    </p:spTree>
    <p:extLst>
      <p:ext uri="{BB962C8B-B14F-4D97-AF65-F5344CB8AC3E}">
        <p14:creationId xmlns:p14="http://schemas.microsoft.com/office/powerpoint/2010/main" val="1242027775"/>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7200" dirty="0"/>
              <a:t>Configuring Support for Apps</a:t>
            </a:r>
          </a:p>
        </p:txBody>
      </p:sp>
    </p:spTree>
    <p:extLst>
      <p:ext uri="{BB962C8B-B14F-4D97-AF65-F5344CB8AC3E}">
        <p14:creationId xmlns:p14="http://schemas.microsoft.com/office/powerpoint/2010/main" val="3704727931"/>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Service Application Support for Apps</a:t>
            </a:r>
            <a:endParaRPr lang="en-US" dirty="0"/>
          </a:p>
        </p:txBody>
      </p:sp>
      <p:sp>
        <p:nvSpPr>
          <p:cNvPr id="3" name="Content Placeholder 2"/>
          <p:cNvSpPr>
            <a:spLocks noGrp="1"/>
          </p:cNvSpPr>
          <p:nvPr>
            <p:ph idx="1"/>
          </p:nvPr>
        </p:nvSpPr>
        <p:spPr/>
        <p:txBody>
          <a:bodyPr/>
          <a:lstStyle/>
          <a:p>
            <a:r>
              <a:rPr lang="en-US" dirty="0" smtClean="0"/>
              <a:t>App support requires two service applications</a:t>
            </a:r>
          </a:p>
          <a:p>
            <a:pPr lvl="1"/>
            <a:r>
              <a:rPr lang="en-US" dirty="0" smtClean="0"/>
              <a:t>App Management Service</a:t>
            </a:r>
          </a:p>
          <a:p>
            <a:pPr lvl="1"/>
            <a:r>
              <a:rPr lang="en-US" dirty="0" smtClean="0"/>
              <a:t>Site Subscription Management Service</a:t>
            </a:r>
          </a:p>
          <a:p>
            <a:endParaRPr lang="en-US" dirty="0" smtClean="0"/>
          </a:p>
          <a:p>
            <a:endParaRPr lang="en-US" dirty="0" smtClean="0"/>
          </a:p>
          <a:p>
            <a:endParaRPr lang="en-US" dirty="0" smtClean="0"/>
          </a:p>
          <a:p>
            <a:pPr lvl="1"/>
            <a:endParaRPr lang="en-US" dirty="0" smtClean="0"/>
          </a:p>
          <a:p>
            <a:endParaRPr lang="en-US" dirty="0" smtClean="0"/>
          </a:p>
          <a:p>
            <a:endParaRPr lang="en-US" dirty="0" smtClean="0"/>
          </a:p>
          <a:p>
            <a:pPr lvl="1"/>
            <a:r>
              <a:rPr lang="en-US" dirty="0" smtClean="0"/>
              <a:t>These services must be created in on-premises farms to support apps</a:t>
            </a:r>
            <a:endParaRPr lang="en-US" dirty="0"/>
          </a:p>
        </p:txBody>
      </p:sp>
      <p:grpSp>
        <p:nvGrpSpPr>
          <p:cNvPr id="5" name="Group 4"/>
          <p:cNvGrpSpPr/>
          <p:nvPr/>
        </p:nvGrpSpPr>
        <p:grpSpPr>
          <a:xfrm>
            <a:off x="862576" y="2927199"/>
            <a:ext cx="5516960" cy="3068193"/>
            <a:chOff x="1511629" y="913026"/>
            <a:chExt cx="5934201" cy="3300237"/>
          </a:xfrm>
        </p:grpSpPr>
        <p:sp>
          <p:nvSpPr>
            <p:cNvPr id="6" name="Rectangle 5"/>
            <p:cNvSpPr/>
            <p:nvPr/>
          </p:nvSpPr>
          <p:spPr bwMode="auto">
            <a:xfrm>
              <a:off x="1739036" y="913026"/>
              <a:ext cx="5706794" cy="3084161"/>
            </a:xfrm>
            <a:prstGeom prst="rect">
              <a:avLst/>
            </a:prstGeom>
            <a:solidFill>
              <a:schemeClr val="bg2">
                <a:lumMod val="20000"/>
                <a:lumOff val="80000"/>
                <a:alpha val="75000"/>
              </a:schemeClr>
            </a:solidFill>
            <a:ln>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horz" wrap="square" lIns="108000" tIns="45720" rIns="45720" bIns="45720" numCol="1" spcCol="0" rtlCol="0" fromWordArt="0" anchor="t" anchorCtr="0" forceAA="0" compatLnSpc="1">
              <a:prstTxWarp prst="textNoShape">
                <a:avLst/>
              </a:prstTxWarp>
              <a:noAutofit/>
            </a:bodyPr>
            <a:lstStyle>
              <a:defPPr>
                <a:defRPr lang="en-US"/>
              </a:defPPr>
              <a:lvl1pPr marL="0" algn="l" defTabSz="914363" rtl="0" eaLnBrk="1" latinLnBrk="0" hangingPunct="1">
                <a:defRPr sz="1800" kern="1200">
                  <a:solidFill>
                    <a:schemeClr val="dk1"/>
                  </a:solidFill>
                  <a:latin typeface="+mn-lt"/>
                  <a:ea typeface="+mn-ea"/>
                  <a:cs typeface="+mn-cs"/>
                </a:defRPr>
              </a:lvl1pPr>
              <a:lvl2pPr marL="457182" algn="l" defTabSz="914363" rtl="0" eaLnBrk="1" latinLnBrk="0" hangingPunct="1">
                <a:defRPr sz="1800" kern="1200">
                  <a:solidFill>
                    <a:schemeClr val="dk1"/>
                  </a:solidFill>
                  <a:latin typeface="+mn-lt"/>
                  <a:ea typeface="+mn-ea"/>
                  <a:cs typeface="+mn-cs"/>
                </a:defRPr>
              </a:lvl2pPr>
              <a:lvl3pPr marL="914363" algn="l" defTabSz="914363" rtl="0" eaLnBrk="1" latinLnBrk="0" hangingPunct="1">
                <a:defRPr sz="1800" kern="1200">
                  <a:solidFill>
                    <a:schemeClr val="dk1"/>
                  </a:solidFill>
                  <a:latin typeface="+mn-lt"/>
                  <a:ea typeface="+mn-ea"/>
                  <a:cs typeface="+mn-cs"/>
                </a:defRPr>
              </a:lvl3pPr>
              <a:lvl4pPr marL="1371545" algn="l" defTabSz="914363" rtl="0" eaLnBrk="1" latinLnBrk="0" hangingPunct="1">
                <a:defRPr sz="1800" kern="1200">
                  <a:solidFill>
                    <a:schemeClr val="dk1"/>
                  </a:solidFill>
                  <a:latin typeface="+mn-lt"/>
                  <a:ea typeface="+mn-ea"/>
                  <a:cs typeface="+mn-cs"/>
                </a:defRPr>
              </a:lvl4pPr>
              <a:lvl5pPr marL="1828727" algn="l" defTabSz="914363" rtl="0" eaLnBrk="1" latinLnBrk="0" hangingPunct="1">
                <a:defRPr sz="1800" kern="1200">
                  <a:solidFill>
                    <a:schemeClr val="dk1"/>
                  </a:solidFill>
                  <a:latin typeface="+mn-lt"/>
                  <a:ea typeface="+mn-ea"/>
                  <a:cs typeface="+mn-cs"/>
                </a:defRPr>
              </a:lvl5pPr>
              <a:lvl6pPr marL="2285909" algn="l" defTabSz="914363" rtl="0" eaLnBrk="1" latinLnBrk="0" hangingPunct="1">
                <a:defRPr sz="1800" kern="1200">
                  <a:solidFill>
                    <a:schemeClr val="dk1"/>
                  </a:solidFill>
                  <a:latin typeface="+mn-lt"/>
                  <a:ea typeface="+mn-ea"/>
                  <a:cs typeface="+mn-cs"/>
                </a:defRPr>
              </a:lvl6pPr>
              <a:lvl7pPr marL="2743090" algn="l" defTabSz="914363" rtl="0" eaLnBrk="1" latinLnBrk="0" hangingPunct="1">
                <a:defRPr sz="1800" kern="1200">
                  <a:solidFill>
                    <a:schemeClr val="dk1"/>
                  </a:solidFill>
                  <a:latin typeface="+mn-lt"/>
                  <a:ea typeface="+mn-ea"/>
                  <a:cs typeface="+mn-cs"/>
                </a:defRPr>
              </a:lvl7pPr>
              <a:lvl8pPr marL="3200272" algn="l" defTabSz="914363" rtl="0" eaLnBrk="1" latinLnBrk="0" hangingPunct="1">
                <a:defRPr sz="1800" kern="1200">
                  <a:solidFill>
                    <a:schemeClr val="dk1"/>
                  </a:solidFill>
                  <a:latin typeface="+mn-lt"/>
                  <a:ea typeface="+mn-ea"/>
                  <a:cs typeface="+mn-cs"/>
                </a:defRPr>
              </a:lvl8pPr>
              <a:lvl9pPr marL="3657454" algn="l" defTabSz="914363" rtl="0" eaLnBrk="1" latinLnBrk="0" hangingPunct="1">
                <a:defRPr sz="1800" kern="1200">
                  <a:solidFill>
                    <a:schemeClr val="dk1"/>
                  </a:solidFill>
                  <a:latin typeface="+mn-lt"/>
                  <a:ea typeface="+mn-ea"/>
                  <a:cs typeface="+mn-cs"/>
                </a:defRPr>
              </a:lvl9pPr>
            </a:lstStyle>
            <a:p>
              <a:pPr defTabSz="914099" fontAlgn="base">
                <a:spcBef>
                  <a:spcPct val="0"/>
                </a:spcBef>
                <a:spcAft>
                  <a:spcPct val="0"/>
                </a:spcAft>
              </a:pPr>
              <a:r>
                <a:rPr lang="en-US" sz="2000" dirty="0" smtClean="0">
                  <a:solidFill>
                    <a:schemeClr val="tx1">
                      <a:lumMod val="65000"/>
                      <a:lumOff val="35000"/>
                    </a:schemeClr>
                  </a:solidFill>
                  <a:ea typeface="Segoe UI" pitchFamily="34" charset="0"/>
                  <a:cs typeface="Segoe UI" pitchFamily="34" charset="0"/>
                </a:rPr>
                <a:t>SharePoint 2013 Farm</a:t>
              </a:r>
            </a:p>
          </p:txBody>
        </p:sp>
        <p:sp>
          <p:nvSpPr>
            <p:cNvPr id="7" name="Rectangle 6"/>
            <p:cNvSpPr/>
            <p:nvPr/>
          </p:nvSpPr>
          <p:spPr bwMode="auto">
            <a:xfrm>
              <a:off x="3632396" y="1393791"/>
              <a:ext cx="3510476" cy="1143216"/>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rot="0" spcFirstLastPara="0" vert="horz" wrap="square" lIns="45720" tIns="45720" rIns="45720" bIns="45720" numCol="1" spcCol="0" rtlCol="0" fromWordArt="0" anchor="t" anchorCtr="0" forceAA="0" compatLnSpc="1">
              <a:prstTxWarp prst="textNoShape">
                <a:avLst/>
              </a:prstTxWarp>
              <a:noAutofit/>
            </a:bodyPr>
            <a:lstStyle>
              <a:defPPr>
                <a:defRPr lang="en-US"/>
              </a:defPPr>
              <a:lvl1pPr marL="0" algn="l" defTabSz="914363" rtl="0" eaLnBrk="1" latinLnBrk="0" hangingPunct="1">
                <a:defRPr sz="1800" kern="1200">
                  <a:solidFill>
                    <a:schemeClr val="dk1"/>
                  </a:solidFill>
                  <a:latin typeface="+mn-lt"/>
                  <a:ea typeface="+mn-ea"/>
                  <a:cs typeface="+mn-cs"/>
                </a:defRPr>
              </a:lvl1pPr>
              <a:lvl2pPr marL="457182" algn="l" defTabSz="914363" rtl="0" eaLnBrk="1" latinLnBrk="0" hangingPunct="1">
                <a:defRPr sz="1800" kern="1200">
                  <a:solidFill>
                    <a:schemeClr val="dk1"/>
                  </a:solidFill>
                  <a:latin typeface="+mn-lt"/>
                  <a:ea typeface="+mn-ea"/>
                  <a:cs typeface="+mn-cs"/>
                </a:defRPr>
              </a:lvl2pPr>
              <a:lvl3pPr marL="914363" algn="l" defTabSz="914363" rtl="0" eaLnBrk="1" latinLnBrk="0" hangingPunct="1">
                <a:defRPr sz="1800" kern="1200">
                  <a:solidFill>
                    <a:schemeClr val="dk1"/>
                  </a:solidFill>
                  <a:latin typeface="+mn-lt"/>
                  <a:ea typeface="+mn-ea"/>
                  <a:cs typeface="+mn-cs"/>
                </a:defRPr>
              </a:lvl3pPr>
              <a:lvl4pPr marL="1371545" algn="l" defTabSz="914363" rtl="0" eaLnBrk="1" latinLnBrk="0" hangingPunct="1">
                <a:defRPr sz="1800" kern="1200">
                  <a:solidFill>
                    <a:schemeClr val="dk1"/>
                  </a:solidFill>
                  <a:latin typeface="+mn-lt"/>
                  <a:ea typeface="+mn-ea"/>
                  <a:cs typeface="+mn-cs"/>
                </a:defRPr>
              </a:lvl4pPr>
              <a:lvl5pPr marL="1828727" algn="l" defTabSz="914363" rtl="0" eaLnBrk="1" latinLnBrk="0" hangingPunct="1">
                <a:defRPr sz="1800" kern="1200">
                  <a:solidFill>
                    <a:schemeClr val="dk1"/>
                  </a:solidFill>
                  <a:latin typeface="+mn-lt"/>
                  <a:ea typeface="+mn-ea"/>
                  <a:cs typeface="+mn-cs"/>
                </a:defRPr>
              </a:lvl5pPr>
              <a:lvl6pPr marL="2285909" algn="l" defTabSz="914363" rtl="0" eaLnBrk="1" latinLnBrk="0" hangingPunct="1">
                <a:defRPr sz="1800" kern="1200">
                  <a:solidFill>
                    <a:schemeClr val="dk1"/>
                  </a:solidFill>
                  <a:latin typeface="+mn-lt"/>
                  <a:ea typeface="+mn-ea"/>
                  <a:cs typeface="+mn-cs"/>
                </a:defRPr>
              </a:lvl6pPr>
              <a:lvl7pPr marL="2743090" algn="l" defTabSz="914363" rtl="0" eaLnBrk="1" latinLnBrk="0" hangingPunct="1">
                <a:defRPr sz="1800" kern="1200">
                  <a:solidFill>
                    <a:schemeClr val="dk1"/>
                  </a:solidFill>
                  <a:latin typeface="+mn-lt"/>
                  <a:ea typeface="+mn-ea"/>
                  <a:cs typeface="+mn-cs"/>
                </a:defRPr>
              </a:lvl7pPr>
              <a:lvl8pPr marL="3200272" algn="l" defTabSz="914363" rtl="0" eaLnBrk="1" latinLnBrk="0" hangingPunct="1">
                <a:defRPr sz="1800" kern="1200">
                  <a:solidFill>
                    <a:schemeClr val="dk1"/>
                  </a:solidFill>
                  <a:latin typeface="+mn-lt"/>
                  <a:ea typeface="+mn-ea"/>
                  <a:cs typeface="+mn-cs"/>
                </a:defRPr>
              </a:lvl8pPr>
              <a:lvl9pPr marL="3657454" algn="l" defTabSz="914363" rtl="0" eaLnBrk="1" latinLnBrk="0" hangingPunct="1">
                <a:defRPr sz="1800" kern="1200">
                  <a:solidFill>
                    <a:schemeClr val="dk1"/>
                  </a:solidFill>
                  <a:latin typeface="+mn-lt"/>
                  <a:ea typeface="+mn-ea"/>
                  <a:cs typeface="+mn-cs"/>
                </a:defRPr>
              </a:lvl9pPr>
            </a:lstStyle>
            <a:p>
              <a:pPr algn="ctr" defTabSz="914099" fontAlgn="base">
                <a:spcBef>
                  <a:spcPct val="0"/>
                </a:spcBef>
                <a:spcAft>
                  <a:spcPts val="600"/>
                </a:spcAft>
              </a:pPr>
              <a:r>
                <a:rPr lang="en-US" sz="1400" dirty="0" smtClean="0">
                  <a:solidFill>
                    <a:schemeClr val="tx1">
                      <a:lumMod val="65000"/>
                      <a:lumOff val="35000"/>
                    </a:schemeClr>
                  </a:solidFill>
                  <a:ea typeface="Segoe UI" pitchFamily="34" charset="0"/>
                  <a:cs typeface="Segoe UI" pitchFamily="34" charset="0"/>
                </a:rPr>
                <a:t>App Management Service</a:t>
              </a:r>
            </a:p>
            <a:p>
              <a:pPr marL="342900" indent="-342900" defTabSz="914099" fontAlgn="base">
                <a:spcBef>
                  <a:spcPct val="0"/>
                </a:spcBef>
                <a:spcAft>
                  <a:spcPct val="0"/>
                </a:spcAft>
                <a:buFont typeface="Arial" panose="020B0604020202020204" pitchFamily="34" charset="0"/>
                <a:buChar char="•"/>
              </a:pPr>
              <a:r>
                <a:rPr lang="en-US" sz="1100" dirty="0" smtClean="0">
                  <a:solidFill>
                    <a:schemeClr val="tx1">
                      <a:lumMod val="65000"/>
                      <a:lumOff val="35000"/>
                    </a:schemeClr>
                  </a:solidFill>
                  <a:ea typeface="Segoe UI" pitchFamily="34" charset="0"/>
                  <a:cs typeface="Segoe UI" pitchFamily="34" charset="0"/>
                </a:rPr>
                <a:t>App Instance Metadata</a:t>
              </a:r>
            </a:p>
            <a:p>
              <a:pPr marL="342900" indent="-342900" defTabSz="914099" fontAlgn="base">
                <a:spcBef>
                  <a:spcPct val="0"/>
                </a:spcBef>
                <a:spcAft>
                  <a:spcPct val="0"/>
                </a:spcAft>
                <a:buFont typeface="Arial" panose="020B0604020202020204" pitchFamily="34" charset="0"/>
                <a:buChar char="•"/>
              </a:pPr>
              <a:r>
                <a:rPr lang="en-US" sz="1100" dirty="0" smtClean="0">
                  <a:solidFill>
                    <a:schemeClr val="tx1">
                      <a:lumMod val="65000"/>
                      <a:lumOff val="35000"/>
                    </a:schemeClr>
                  </a:solidFill>
                  <a:ea typeface="Segoe UI" pitchFamily="34" charset="0"/>
                  <a:cs typeface="Segoe UI" pitchFamily="34" charset="0"/>
                </a:rPr>
                <a:t>App Security Principals</a:t>
              </a:r>
            </a:p>
            <a:p>
              <a:pPr marL="342900" indent="-342900" defTabSz="914099" fontAlgn="base">
                <a:spcBef>
                  <a:spcPct val="0"/>
                </a:spcBef>
                <a:spcAft>
                  <a:spcPct val="0"/>
                </a:spcAft>
                <a:buFont typeface="Arial" panose="020B0604020202020204" pitchFamily="34" charset="0"/>
                <a:buChar char="•"/>
              </a:pPr>
              <a:r>
                <a:rPr lang="en-US" sz="1100" dirty="0" smtClean="0">
                  <a:solidFill>
                    <a:schemeClr val="tx1">
                      <a:lumMod val="65000"/>
                      <a:lumOff val="35000"/>
                    </a:schemeClr>
                  </a:solidFill>
                  <a:ea typeface="Segoe UI" pitchFamily="34" charset="0"/>
                  <a:cs typeface="Segoe UI" pitchFamily="34" charset="0"/>
                </a:rPr>
                <a:t>App Permissions</a:t>
              </a:r>
            </a:p>
            <a:p>
              <a:pPr marL="342900" indent="-342900" defTabSz="914099" fontAlgn="base">
                <a:spcBef>
                  <a:spcPct val="0"/>
                </a:spcBef>
                <a:spcAft>
                  <a:spcPct val="0"/>
                </a:spcAft>
                <a:buFont typeface="Arial" panose="020B0604020202020204" pitchFamily="34" charset="0"/>
                <a:buChar char="•"/>
              </a:pPr>
              <a:r>
                <a:rPr lang="en-US" sz="1100" dirty="0" smtClean="0">
                  <a:solidFill>
                    <a:schemeClr val="tx1">
                      <a:lumMod val="65000"/>
                      <a:lumOff val="35000"/>
                    </a:schemeClr>
                  </a:solidFill>
                  <a:ea typeface="Segoe UI" pitchFamily="34" charset="0"/>
                  <a:cs typeface="Segoe UI" pitchFamily="34" charset="0"/>
                </a:rPr>
                <a:t>App Licensing</a:t>
              </a:r>
            </a:p>
          </p:txBody>
        </p:sp>
        <p:pic>
          <p:nvPicPr>
            <p:cNvPr id="8" name="Picture 7"/>
            <p:cNvPicPr>
              <a:picLocks noChangeAspect="1"/>
            </p:cNvPicPr>
            <p:nvPr/>
          </p:nvPicPr>
          <p:blipFill>
            <a:blip r:embed="rId3"/>
            <a:stretch>
              <a:fillRect/>
            </a:stretch>
          </p:blipFill>
          <p:spPr>
            <a:xfrm>
              <a:off x="6562867" y="2076446"/>
              <a:ext cx="515769" cy="411602"/>
            </a:xfrm>
            <a:prstGeom prst="rect">
              <a:avLst/>
            </a:prstGeom>
          </p:spPr>
        </p:pic>
        <p:sp>
          <p:nvSpPr>
            <p:cNvPr id="9" name="Rectangle 8"/>
            <p:cNvSpPr/>
            <p:nvPr/>
          </p:nvSpPr>
          <p:spPr bwMode="auto">
            <a:xfrm>
              <a:off x="3632395" y="2695489"/>
              <a:ext cx="3510476" cy="845360"/>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rot="0" spcFirstLastPara="0" vert="horz" wrap="square" lIns="45720" tIns="45720" rIns="45720" bIns="45720" numCol="1" spcCol="0" rtlCol="0" fromWordArt="0" anchor="t" anchorCtr="0" forceAA="0" compatLnSpc="1">
              <a:prstTxWarp prst="textNoShape">
                <a:avLst/>
              </a:prstTxWarp>
              <a:noAutofit/>
            </a:bodyPr>
            <a:lstStyle>
              <a:defPPr>
                <a:defRPr lang="en-US"/>
              </a:defPPr>
              <a:lvl1pPr marL="0" algn="l" defTabSz="914363" rtl="0" eaLnBrk="1" latinLnBrk="0" hangingPunct="1">
                <a:defRPr sz="1800" kern="1200">
                  <a:solidFill>
                    <a:schemeClr val="dk1"/>
                  </a:solidFill>
                  <a:latin typeface="+mn-lt"/>
                  <a:ea typeface="+mn-ea"/>
                  <a:cs typeface="+mn-cs"/>
                </a:defRPr>
              </a:lvl1pPr>
              <a:lvl2pPr marL="457182" algn="l" defTabSz="914363" rtl="0" eaLnBrk="1" latinLnBrk="0" hangingPunct="1">
                <a:defRPr sz="1800" kern="1200">
                  <a:solidFill>
                    <a:schemeClr val="dk1"/>
                  </a:solidFill>
                  <a:latin typeface="+mn-lt"/>
                  <a:ea typeface="+mn-ea"/>
                  <a:cs typeface="+mn-cs"/>
                </a:defRPr>
              </a:lvl2pPr>
              <a:lvl3pPr marL="914363" algn="l" defTabSz="914363" rtl="0" eaLnBrk="1" latinLnBrk="0" hangingPunct="1">
                <a:defRPr sz="1800" kern="1200">
                  <a:solidFill>
                    <a:schemeClr val="dk1"/>
                  </a:solidFill>
                  <a:latin typeface="+mn-lt"/>
                  <a:ea typeface="+mn-ea"/>
                  <a:cs typeface="+mn-cs"/>
                </a:defRPr>
              </a:lvl3pPr>
              <a:lvl4pPr marL="1371545" algn="l" defTabSz="914363" rtl="0" eaLnBrk="1" latinLnBrk="0" hangingPunct="1">
                <a:defRPr sz="1800" kern="1200">
                  <a:solidFill>
                    <a:schemeClr val="dk1"/>
                  </a:solidFill>
                  <a:latin typeface="+mn-lt"/>
                  <a:ea typeface="+mn-ea"/>
                  <a:cs typeface="+mn-cs"/>
                </a:defRPr>
              </a:lvl4pPr>
              <a:lvl5pPr marL="1828727" algn="l" defTabSz="914363" rtl="0" eaLnBrk="1" latinLnBrk="0" hangingPunct="1">
                <a:defRPr sz="1800" kern="1200">
                  <a:solidFill>
                    <a:schemeClr val="dk1"/>
                  </a:solidFill>
                  <a:latin typeface="+mn-lt"/>
                  <a:ea typeface="+mn-ea"/>
                  <a:cs typeface="+mn-cs"/>
                </a:defRPr>
              </a:lvl5pPr>
              <a:lvl6pPr marL="2285909" algn="l" defTabSz="914363" rtl="0" eaLnBrk="1" latinLnBrk="0" hangingPunct="1">
                <a:defRPr sz="1800" kern="1200">
                  <a:solidFill>
                    <a:schemeClr val="dk1"/>
                  </a:solidFill>
                  <a:latin typeface="+mn-lt"/>
                  <a:ea typeface="+mn-ea"/>
                  <a:cs typeface="+mn-cs"/>
                </a:defRPr>
              </a:lvl6pPr>
              <a:lvl7pPr marL="2743090" algn="l" defTabSz="914363" rtl="0" eaLnBrk="1" latinLnBrk="0" hangingPunct="1">
                <a:defRPr sz="1800" kern="1200">
                  <a:solidFill>
                    <a:schemeClr val="dk1"/>
                  </a:solidFill>
                  <a:latin typeface="+mn-lt"/>
                  <a:ea typeface="+mn-ea"/>
                  <a:cs typeface="+mn-cs"/>
                </a:defRPr>
              </a:lvl7pPr>
              <a:lvl8pPr marL="3200272" algn="l" defTabSz="914363" rtl="0" eaLnBrk="1" latinLnBrk="0" hangingPunct="1">
                <a:defRPr sz="1800" kern="1200">
                  <a:solidFill>
                    <a:schemeClr val="dk1"/>
                  </a:solidFill>
                  <a:latin typeface="+mn-lt"/>
                  <a:ea typeface="+mn-ea"/>
                  <a:cs typeface="+mn-cs"/>
                </a:defRPr>
              </a:lvl8pPr>
              <a:lvl9pPr marL="3657454" algn="l" defTabSz="914363" rtl="0" eaLnBrk="1" latinLnBrk="0" hangingPunct="1">
                <a:defRPr sz="1800" kern="1200">
                  <a:solidFill>
                    <a:schemeClr val="dk1"/>
                  </a:solidFill>
                  <a:latin typeface="+mn-lt"/>
                  <a:ea typeface="+mn-ea"/>
                  <a:cs typeface="+mn-cs"/>
                </a:defRPr>
              </a:lvl9pPr>
            </a:lstStyle>
            <a:p>
              <a:pPr algn="ctr" defTabSz="914099" fontAlgn="base">
                <a:spcBef>
                  <a:spcPct val="0"/>
                </a:spcBef>
                <a:spcAft>
                  <a:spcPts val="600"/>
                </a:spcAft>
              </a:pPr>
              <a:r>
                <a:rPr lang="en-US" sz="1400" dirty="0" smtClean="0">
                  <a:solidFill>
                    <a:schemeClr val="tx1">
                      <a:lumMod val="65000"/>
                      <a:lumOff val="35000"/>
                    </a:schemeClr>
                  </a:solidFill>
                  <a:ea typeface="Segoe UI" pitchFamily="34" charset="0"/>
                  <a:cs typeface="Segoe UI" pitchFamily="34" charset="0"/>
                </a:rPr>
                <a:t>Site Subscription Settings Service</a:t>
              </a:r>
            </a:p>
            <a:p>
              <a:pPr marL="342900" indent="-342900" defTabSz="914099" fontAlgn="base">
                <a:spcBef>
                  <a:spcPct val="0"/>
                </a:spcBef>
                <a:spcAft>
                  <a:spcPct val="0"/>
                </a:spcAft>
                <a:buFont typeface="Arial" panose="020B0604020202020204" pitchFamily="34" charset="0"/>
                <a:buChar char="•"/>
              </a:pPr>
              <a:r>
                <a:rPr lang="en-US" sz="1100" dirty="0" smtClean="0">
                  <a:solidFill>
                    <a:schemeClr val="tx1">
                      <a:lumMod val="65000"/>
                      <a:lumOff val="35000"/>
                    </a:schemeClr>
                  </a:solidFill>
                  <a:ea typeface="Segoe UI" pitchFamily="34" charset="0"/>
                  <a:cs typeface="Segoe UI" pitchFamily="34" charset="0"/>
                </a:rPr>
                <a:t>Tenancy Management</a:t>
              </a:r>
            </a:p>
            <a:p>
              <a:pPr marL="342900" indent="-342900" defTabSz="914099" fontAlgn="base">
                <a:spcBef>
                  <a:spcPct val="0"/>
                </a:spcBef>
                <a:spcAft>
                  <a:spcPct val="0"/>
                </a:spcAft>
                <a:buFont typeface="Arial" panose="020B0604020202020204" pitchFamily="34" charset="0"/>
                <a:buChar char="•"/>
              </a:pPr>
              <a:r>
                <a:rPr lang="en-US" sz="1100" dirty="0" smtClean="0">
                  <a:solidFill>
                    <a:schemeClr val="tx1">
                      <a:lumMod val="65000"/>
                      <a:lumOff val="35000"/>
                    </a:schemeClr>
                  </a:solidFill>
                  <a:ea typeface="Segoe UI" pitchFamily="34" charset="0"/>
                  <a:cs typeface="Segoe UI" pitchFamily="34" charset="0"/>
                </a:rPr>
                <a:t>Site Collection Mapping</a:t>
              </a:r>
            </a:p>
          </p:txBody>
        </p:sp>
        <p:grpSp>
          <p:nvGrpSpPr>
            <p:cNvPr id="10" name="Group 9"/>
            <p:cNvGrpSpPr>
              <a:grpSpLocks noChangeAspect="1"/>
            </p:cNvGrpSpPr>
            <p:nvPr/>
          </p:nvGrpSpPr>
          <p:grpSpPr>
            <a:xfrm>
              <a:off x="1511629" y="2683109"/>
              <a:ext cx="1697226" cy="1530154"/>
              <a:chOff x="784636" y="1642899"/>
              <a:chExt cx="2274396" cy="2100062"/>
            </a:xfrm>
          </p:grpSpPr>
          <p:grpSp>
            <p:nvGrpSpPr>
              <p:cNvPr id="19" name="Group 18"/>
              <p:cNvGrpSpPr/>
              <p:nvPr/>
            </p:nvGrpSpPr>
            <p:grpSpPr>
              <a:xfrm>
                <a:off x="1584678" y="1642899"/>
                <a:ext cx="1474354" cy="1159738"/>
                <a:chOff x="3259173" y="2265001"/>
                <a:chExt cx="1474354" cy="1159738"/>
              </a:xfrm>
            </p:grpSpPr>
            <p:pic>
              <p:nvPicPr>
                <p:cNvPr id="26" name="Picture 25"/>
                <p:cNvPicPr>
                  <a:picLocks noChangeAspect="1"/>
                </p:cNvPicPr>
                <p:nvPr/>
              </p:nvPicPr>
              <p:blipFill>
                <a:blip r:embed="rId4"/>
                <a:stretch>
                  <a:fillRect/>
                </a:stretch>
              </p:blipFill>
              <p:spPr>
                <a:xfrm>
                  <a:off x="3259173" y="2493797"/>
                  <a:ext cx="465830" cy="863861"/>
                </a:xfrm>
                <a:prstGeom prst="rect">
                  <a:avLst/>
                </a:prstGeom>
              </p:spPr>
            </p:pic>
            <p:pic>
              <p:nvPicPr>
                <p:cNvPr id="27" name="Picture 26"/>
                <p:cNvPicPr>
                  <a:picLocks noChangeAspect="1"/>
                </p:cNvPicPr>
                <p:nvPr/>
              </p:nvPicPr>
              <p:blipFill>
                <a:blip r:embed="rId4"/>
                <a:stretch>
                  <a:fillRect/>
                </a:stretch>
              </p:blipFill>
              <p:spPr>
                <a:xfrm>
                  <a:off x="3584595" y="2265001"/>
                  <a:ext cx="465830" cy="863861"/>
                </a:xfrm>
                <a:prstGeom prst="rect">
                  <a:avLst/>
                </a:prstGeom>
              </p:spPr>
            </p:pic>
            <p:pic>
              <p:nvPicPr>
                <p:cNvPr id="28" name="Picture 27"/>
                <p:cNvPicPr>
                  <a:picLocks noChangeAspect="1"/>
                </p:cNvPicPr>
                <p:nvPr/>
              </p:nvPicPr>
              <p:blipFill>
                <a:blip r:embed="rId5"/>
                <a:stretch>
                  <a:fillRect/>
                </a:stretch>
              </p:blipFill>
              <p:spPr>
                <a:xfrm>
                  <a:off x="3829702" y="2547779"/>
                  <a:ext cx="903825" cy="876960"/>
                </a:xfrm>
                <a:prstGeom prst="rect">
                  <a:avLst/>
                </a:prstGeom>
              </p:spPr>
            </p:pic>
          </p:grpSp>
          <p:grpSp>
            <p:nvGrpSpPr>
              <p:cNvPr id="20" name="Group 19"/>
              <p:cNvGrpSpPr/>
              <p:nvPr/>
            </p:nvGrpSpPr>
            <p:grpSpPr>
              <a:xfrm>
                <a:off x="1351763" y="2761698"/>
                <a:ext cx="1110204" cy="981263"/>
                <a:chOff x="2552214" y="4019392"/>
                <a:chExt cx="1110204" cy="981263"/>
              </a:xfrm>
            </p:grpSpPr>
            <p:pic>
              <p:nvPicPr>
                <p:cNvPr id="24" name="Picture 23"/>
                <p:cNvPicPr>
                  <a:picLocks noChangeAspect="1"/>
                </p:cNvPicPr>
                <p:nvPr/>
              </p:nvPicPr>
              <p:blipFill>
                <a:blip r:embed="rId4"/>
                <a:stretch>
                  <a:fillRect/>
                </a:stretch>
              </p:blipFill>
              <p:spPr>
                <a:xfrm>
                  <a:off x="2552214" y="4136794"/>
                  <a:ext cx="465830" cy="863861"/>
                </a:xfrm>
                <a:prstGeom prst="rect">
                  <a:avLst/>
                </a:prstGeom>
              </p:spPr>
            </p:pic>
            <p:pic>
              <p:nvPicPr>
                <p:cNvPr id="25" name="Picture 24"/>
                <p:cNvPicPr>
                  <a:picLocks noChangeAspect="1"/>
                </p:cNvPicPr>
                <p:nvPr/>
              </p:nvPicPr>
              <p:blipFill>
                <a:blip r:embed="rId6"/>
                <a:stretch>
                  <a:fillRect/>
                </a:stretch>
              </p:blipFill>
              <p:spPr>
                <a:xfrm>
                  <a:off x="2855928" y="4019392"/>
                  <a:ext cx="806490" cy="904800"/>
                </a:xfrm>
                <a:prstGeom prst="rect">
                  <a:avLst/>
                </a:prstGeom>
              </p:spPr>
            </p:pic>
          </p:grpSp>
          <p:grpSp>
            <p:nvGrpSpPr>
              <p:cNvPr id="21" name="Group 20"/>
              <p:cNvGrpSpPr/>
              <p:nvPr/>
            </p:nvGrpSpPr>
            <p:grpSpPr>
              <a:xfrm>
                <a:off x="784636" y="2008184"/>
                <a:ext cx="949310" cy="1066996"/>
                <a:chOff x="1637814" y="2493797"/>
                <a:chExt cx="949310" cy="1066996"/>
              </a:xfrm>
            </p:grpSpPr>
            <p:pic>
              <p:nvPicPr>
                <p:cNvPr id="22" name="Picture 21"/>
                <p:cNvPicPr>
                  <a:picLocks noChangeAspect="1"/>
                </p:cNvPicPr>
                <p:nvPr/>
              </p:nvPicPr>
              <p:blipFill>
                <a:blip r:embed="rId4"/>
                <a:stretch>
                  <a:fillRect/>
                </a:stretch>
              </p:blipFill>
              <p:spPr>
                <a:xfrm>
                  <a:off x="1637814" y="2696932"/>
                  <a:ext cx="465830" cy="863861"/>
                </a:xfrm>
                <a:prstGeom prst="rect">
                  <a:avLst/>
                </a:prstGeom>
              </p:spPr>
            </p:pic>
            <p:pic>
              <p:nvPicPr>
                <p:cNvPr id="23" name="Picture 22"/>
                <p:cNvPicPr>
                  <a:picLocks noChangeAspect="1"/>
                </p:cNvPicPr>
                <p:nvPr/>
              </p:nvPicPr>
              <p:blipFill>
                <a:blip r:embed="rId7"/>
                <a:stretch>
                  <a:fillRect/>
                </a:stretch>
              </p:blipFill>
              <p:spPr>
                <a:xfrm>
                  <a:off x="1857111" y="2493797"/>
                  <a:ext cx="730013" cy="911760"/>
                </a:xfrm>
                <a:prstGeom prst="rect">
                  <a:avLst/>
                </a:prstGeom>
              </p:spPr>
            </p:pic>
          </p:grpSp>
        </p:grpSp>
        <p:pic>
          <p:nvPicPr>
            <p:cNvPr id="11" name="Picture 10"/>
            <p:cNvPicPr>
              <a:picLocks noChangeAspect="1"/>
            </p:cNvPicPr>
            <p:nvPr/>
          </p:nvPicPr>
          <p:blipFill>
            <a:blip r:embed="rId8"/>
            <a:stretch>
              <a:fillRect/>
            </a:stretch>
          </p:blipFill>
          <p:spPr>
            <a:xfrm>
              <a:off x="6463041" y="2963348"/>
              <a:ext cx="615595" cy="573117"/>
            </a:xfrm>
            <a:prstGeom prst="rect">
              <a:avLst/>
            </a:prstGeom>
          </p:spPr>
        </p:pic>
        <p:grpSp>
          <p:nvGrpSpPr>
            <p:cNvPr id="12" name="Group 11"/>
            <p:cNvGrpSpPr/>
            <p:nvPr/>
          </p:nvGrpSpPr>
          <p:grpSpPr>
            <a:xfrm>
              <a:off x="1923093" y="1412121"/>
              <a:ext cx="1525244" cy="1106555"/>
              <a:chOff x="2125963" y="5073445"/>
              <a:chExt cx="1912091" cy="1478195"/>
            </a:xfrm>
          </p:grpSpPr>
          <p:sp>
            <p:nvSpPr>
              <p:cNvPr id="13" name="Rectangle 12"/>
              <p:cNvSpPr/>
              <p:nvPr/>
            </p:nvSpPr>
            <p:spPr bwMode="auto">
              <a:xfrm>
                <a:off x="2125963" y="5073445"/>
                <a:ext cx="1912091" cy="1478195"/>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rot="0" spcFirstLastPara="0" vert="horz" wrap="square" lIns="45720" tIns="45720" rIns="45720" bIns="45720" numCol="1" spcCol="0" rtlCol="0" fromWordArt="0" anchor="t" anchorCtr="0" forceAA="0" compatLnSpc="1">
                <a:prstTxWarp prst="textNoShape">
                  <a:avLst/>
                </a:prstTxWarp>
                <a:noAutofit/>
              </a:bodyPr>
              <a:lstStyle>
                <a:defPPr>
                  <a:defRPr lang="en-US"/>
                </a:defPPr>
                <a:lvl1pPr marL="0" algn="l" defTabSz="914363" rtl="0" eaLnBrk="1" latinLnBrk="0" hangingPunct="1">
                  <a:defRPr sz="1800" kern="1200">
                    <a:solidFill>
                      <a:schemeClr val="dk1"/>
                    </a:solidFill>
                    <a:latin typeface="+mn-lt"/>
                    <a:ea typeface="+mn-ea"/>
                    <a:cs typeface="+mn-cs"/>
                  </a:defRPr>
                </a:lvl1pPr>
                <a:lvl2pPr marL="457182" algn="l" defTabSz="914363" rtl="0" eaLnBrk="1" latinLnBrk="0" hangingPunct="1">
                  <a:defRPr sz="1800" kern="1200">
                    <a:solidFill>
                      <a:schemeClr val="dk1"/>
                    </a:solidFill>
                    <a:latin typeface="+mn-lt"/>
                    <a:ea typeface="+mn-ea"/>
                    <a:cs typeface="+mn-cs"/>
                  </a:defRPr>
                </a:lvl2pPr>
                <a:lvl3pPr marL="914363" algn="l" defTabSz="914363" rtl="0" eaLnBrk="1" latinLnBrk="0" hangingPunct="1">
                  <a:defRPr sz="1800" kern="1200">
                    <a:solidFill>
                      <a:schemeClr val="dk1"/>
                    </a:solidFill>
                    <a:latin typeface="+mn-lt"/>
                    <a:ea typeface="+mn-ea"/>
                    <a:cs typeface="+mn-cs"/>
                  </a:defRPr>
                </a:lvl3pPr>
                <a:lvl4pPr marL="1371545" algn="l" defTabSz="914363" rtl="0" eaLnBrk="1" latinLnBrk="0" hangingPunct="1">
                  <a:defRPr sz="1800" kern="1200">
                    <a:solidFill>
                      <a:schemeClr val="dk1"/>
                    </a:solidFill>
                    <a:latin typeface="+mn-lt"/>
                    <a:ea typeface="+mn-ea"/>
                    <a:cs typeface="+mn-cs"/>
                  </a:defRPr>
                </a:lvl4pPr>
                <a:lvl5pPr marL="1828727" algn="l" defTabSz="914363" rtl="0" eaLnBrk="1" latinLnBrk="0" hangingPunct="1">
                  <a:defRPr sz="1800" kern="1200">
                    <a:solidFill>
                      <a:schemeClr val="dk1"/>
                    </a:solidFill>
                    <a:latin typeface="+mn-lt"/>
                    <a:ea typeface="+mn-ea"/>
                    <a:cs typeface="+mn-cs"/>
                  </a:defRPr>
                </a:lvl5pPr>
                <a:lvl6pPr marL="2285909" algn="l" defTabSz="914363" rtl="0" eaLnBrk="1" latinLnBrk="0" hangingPunct="1">
                  <a:defRPr sz="1800" kern="1200">
                    <a:solidFill>
                      <a:schemeClr val="dk1"/>
                    </a:solidFill>
                    <a:latin typeface="+mn-lt"/>
                    <a:ea typeface="+mn-ea"/>
                    <a:cs typeface="+mn-cs"/>
                  </a:defRPr>
                </a:lvl6pPr>
                <a:lvl7pPr marL="2743090" algn="l" defTabSz="914363" rtl="0" eaLnBrk="1" latinLnBrk="0" hangingPunct="1">
                  <a:defRPr sz="1800" kern="1200">
                    <a:solidFill>
                      <a:schemeClr val="dk1"/>
                    </a:solidFill>
                    <a:latin typeface="+mn-lt"/>
                    <a:ea typeface="+mn-ea"/>
                    <a:cs typeface="+mn-cs"/>
                  </a:defRPr>
                </a:lvl7pPr>
                <a:lvl8pPr marL="3200272" algn="l" defTabSz="914363" rtl="0" eaLnBrk="1" latinLnBrk="0" hangingPunct="1">
                  <a:defRPr sz="1800" kern="1200">
                    <a:solidFill>
                      <a:schemeClr val="dk1"/>
                    </a:solidFill>
                    <a:latin typeface="+mn-lt"/>
                    <a:ea typeface="+mn-ea"/>
                    <a:cs typeface="+mn-cs"/>
                  </a:defRPr>
                </a:lvl8pPr>
                <a:lvl9pPr marL="3657454" algn="l" defTabSz="914363" rtl="0" eaLnBrk="1" latinLnBrk="0" hangingPunct="1">
                  <a:defRPr sz="1800" kern="1200">
                    <a:solidFill>
                      <a:schemeClr val="dk1"/>
                    </a:solidFill>
                    <a:latin typeface="+mn-lt"/>
                    <a:ea typeface="+mn-ea"/>
                    <a:cs typeface="+mn-cs"/>
                  </a:defRPr>
                </a:lvl9pPr>
              </a:lstStyle>
              <a:p>
                <a:pPr algn="ctr" defTabSz="914099" fontAlgn="base">
                  <a:spcBef>
                    <a:spcPct val="0"/>
                  </a:spcBef>
                  <a:spcAft>
                    <a:spcPts val="600"/>
                  </a:spcAft>
                </a:pPr>
                <a:r>
                  <a:rPr lang="en-US" sz="1100" dirty="0" smtClean="0">
                    <a:solidFill>
                      <a:schemeClr val="tx1">
                        <a:lumMod val="65000"/>
                        <a:lumOff val="35000"/>
                      </a:schemeClr>
                    </a:solidFill>
                    <a:ea typeface="Segoe UI" pitchFamily="34" charset="0"/>
                    <a:cs typeface="Segoe UI" pitchFamily="34" charset="0"/>
                  </a:rPr>
                  <a:t>SharePoint Tenancy</a:t>
                </a:r>
                <a:endParaRPr lang="en-US" sz="1000" dirty="0" smtClean="0">
                  <a:solidFill>
                    <a:schemeClr val="tx1">
                      <a:lumMod val="65000"/>
                      <a:lumOff val="35000"/>
                    </a:schemeClr>
                  </a:solidFill>
                  <a:ea typeface="Segoe UI" pitchFamily="34" charset="0"/>
                  <a:cs typeface="Segoe UI" pitchFamily="34" charset="0"/>
                </a:endParaRPr>
              </a:p>
            </p:txBody>
          </p:sp>
          <p:sp>
            <p:nvSpPr>
              <p:cNvPr id="14" name="Rectangle 13"/>
              <p:cNvSpPr/>
              <p:nvPr/>
            </p:nvSpPr>
            <p:spPr bwMode="auto">
              <a:xfrm>
                <a:off x="2330244" y="5378259"/>
                <a:ext cx="1503531" cy="1088224"/>
              </a:xfrm>
              <a:prstGeom prst="rect">
                <a:avLst/>
              </a:prstGeom>
              <a:solidFill>
                <a:schemeClr val="bg2">
                  <a:lumMod val="20000"/>
                  <a:lumOff val="80000"/>
                </a:schemeClr>
              </a:solidFill>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rot="0" spcFirstLastPara="0" vert="horz" wrap="square" lIns="45720" tIns="45720" rIns="45720" bIns="45720" numCol="1" spcCol="0" rtlCol="0" fromWordArt="0" anchor="t" anchorCtr="0" forceAA="0" compatLnSpc="1">
                <a:prstTxWarp prst="textNoShape">
                  <a:avLst/>
                </a:prstTxWarp>
                <a:noAutofit/>
              </a:bodyPr>
              <a:lstStyle>
                <a:defPPr>
                  <a:defRPr lang="en-US"/>
                </a:defPPr>
                <a:lvl1pPr marL="0" algn="l" defTabSz="914363" rtl="0" eaLnBrk="1" latinLnBrk="0" hangingPunct="1">
                  <a:defRPr sz="1800" kern="1200">
                    <a:solidFill>
                      <a:schemeClr val="dk1"/>
                    </a:solidFill>
                    <a:latin typeface="+mn-lt"/>
                    <a:ea typeface="+mn-ea"/>
                    <a:cs typeface="+mn-cs"/>
                  </a:defRPr>
                </a:lvl1pPr>
                <a:lvl2pPr marL="457182" algn="l" defTabSz="914363" rtl="0" eaLnBrk="1" latinLnBrk="0" hangingPunct="1">
                  <a:defRPr sz="1800" kern="1200">
                    <a:solidFill>
                      <a:schemeClr val="dk1"/>
                    </a:solidFill>
                    <a:latin typeface="+mn-lt"/>
                    <a:ea typeface="+mn-ea"/>
                    <a:cs typeface="+mn-cs"/>
                  </a:defRPr>
                </a:lvl2pPr>
                <a:lvl3pPr marL="914363" algn="l" defTabSz="914363" rtl="0" eaLnBrk="1" latinLnBrk="0" hangingPunct="1">
                  <a:defRPr sz="1800" kern="1200">
                    <a:solidFill>
                      <a:schemeClr val="dk1"/>
                    </a:solidFill>
                    <a:latin typeface="+mn-lt"/>
                    <a:ea typeface="+mn-ea"/>
                    <a:cs typeface="+mn-cs"/>
                  </a:defRPr>
                </a:lvl3pPr>
                <a:lvl4pPr marL="1371545" algn="l" defTabSz="914363" rtl="0" eaLnBrk="1" latinLnBrk="0" hangingPunct="1">
                  <a:defRPr sz="1800" kern="1200">
                    <a:solidFill>
                      <a:schemeClr val="dk1"/>
                    </a:solidFill>
                    <a:latin typeface="+mn-lt"/>
                    <a:ea typeface="+mn-ea"/>
                    <a:cs typeface="+mn-cs"/>
                  </a:defRPr>
                </a:lvl4pPr>
                <a:lvl5pPr marL="1828727" algn="l" defTabSz="914363" rtl="0" eaLnBrk="1" latinLnBrk="0" hangingPunct="1">
                  <a:defRPr sz="1800" kern="1200">
                    <a:solidFill>
                      <a:schemeClr val="dk1"/>
                    </a:solidFill>
                    <a:latin typeface="+mn-lt"/>
                    <a:ea typeface="+mn-ea"/>
                    <a:cs typeface="+mn-cs"/>
                  </a:defRPr>
                </a:lvl5pPr>
                <a:lvl6pPr marL="2285909" algn="l" defTabSz="914363" rtl="0" eaLnBrk="1" latinLnBrk="0" hangingPunct="1">
                  <a:defRPr sz="1800" kern="1200">
                    <a:solidFill>
                      <a:schemeClr val="dk1"/>
                    </a:solidFill>
                    <a:latin typeface="+mn-lt"/>
                    <a:ea typeface="+mn-ea"/>
                    <a:cs typeface="+mn-cs"/>
                  </a:defRPr>
                </a:lvl6pPr>
                <a:lvl7pPr marL="2743090" algn="l" defTabSz="914363" rtl="0" eaLnBrk="1" latinLnBrk="0" hangingPunct="1">
                  <a:defRPr sz="1800" kern="1200">
                    <a:solidFill>
                      <a:schemeClr val="dk1"/>
                    </a:solidFill>
                    <a:latin typeface="+mn-lt"/>
                    <a:ea typeface="+mn-ea"/>
                    <a:cs typeface="+mn-cs"/>
                  </a:defRPr>
                </a:lvl7pPr>
                <a:lvl8pPr marL="3200272" algn="l" defTabSz="914363" rtl="0" eaLnBrk="1" latinLnBrk="0" hangingPunct="1">
                  <a:defRPr sz="1800" kern="1200">
                    <a:solidFill>
                      <a:schemeClr val="dk1"/>
                    </a:solidFill>
                    <a:latin typeface="+mn-lt"/>
                    <a:ea typeface="+mn-ea"/>
                    <a:cs typeface="+mn-cs"/>
                  </a:defRPr>
                </a:lvl8pPr>
                <a:lvl9pPr marL="3657454" algn="l" defTabSz="914363" rtl="0" eaLnBrk="1" latinLnBrk="0" hangingPunct="1">
                  <a:defRPr sz="1800" kern="1200">
                    <a:solidFill>
                      <a:schemeClr val="dk1"/>
                    </a:solidFill>
                    <a:latin typeface="+mn-lt"/>
                    <a:ea typeface="+mn-ea"/>
                    <a:cs typeface="+mn-cs"/>
                  </a:defRPr>
                </a:lvl9pPr>
              </a:lstStyle>
              <a:p>
                <a:pPr algn="ctr" defTabSz="914099" fontAlgn="base">
                  <a:spcBef>
                    <a:spcPct val="0"/>
                  </a:spcBef>
                  <a:spcAft>
                    <a:spcPts val="600"/>
                  </a:spcAft>
                </a:pPr>
                <a:r>
                  <a:rPr lang="en-US" sz="1100" dirty="0" smtClean="0">
                    <a:solidFill>
                      <a:schemeClr val="tx1">
                        <a:lumMod val="65000"/>
                        <a:lumOff val="35000"/>
                      </a:schemeClr>
                    </a:solidFill>
                    <a:ea typeface="Segoe UI" pitchFamily="34" charset="0"/>
                    <a:cs typeface="Segoe UI" pitchFamily="34" charset="0"/>
                  </a:rPr>
                  <a:t>Site Collection</a:t>
                </a:r>
                <a:endParaRPr lang="en-US" sz="1000" dirty="0" smtClean="0">
                  <a:solidFill>
                    <a:schemeClr val="tx1">
                      <a:lumMod val="65000"/>
                      <a:lumOff val="35000"/>
                    </a:schemeClr>
                  </a:solidFill>
                  <a:ea typeface="Segoe UI" pitchFamily="34" charset="0"/>
                  <a:cs typeface="Segoe UI" pitchFamily="34" charset="0"/>
                </a:endParaRPr>
              </a:p>
            </p:txBody>
          </p:sp>
          <p:sp>
            <p:nvSpPr>
              <p:cNvPr id="15" name="Rectangle 14"/>
              <p:cNvSpPr/>
              <p:nvPr/>
            </p:nvSpPr>
            <p:spPr bwMode="auto">
              <a:xfrm>
                <a:off x="2427762" y="5663827"/>
                <a:ext cx="1288025" cy="747254"/>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rot="0" spcFirstLastPara="0" vert="horz" wrap="square" lIns="45720" tIns="45720" rIns="45720" bIns="45720" numCol="1" spcCol="0" rtlCol="0" fromWordArt="0" anchor="t" anchorCtr="0" forceAA="0" compatLnSpc="1">
                <a:prstTxWarp prst="textNoShape">
                  <a:avLst/>
                </a:prstTxWarp>
                <a:noAutofit/>
              </a:bodyPr>
              <a:lstStyle>
                <a:defPPr>
                  <a:defRPr lang="en-US"/>
                </a:defPPr>
                <a:lvl1pPr marL="0" algn="l" defTabSz="914363" rtl="0" eaLnBrk="1" latinLnBrk="0" hangingPunct="1">
                  <a:defRPr sz="1800" kern="1200">
                    <a:solidFill>
                      <a:schemeClr val="dk1"/>
                    </a:solidFill>
                    <a:latin typeface="+mn-lt"/>
                    <a:ea typeface="+mn-ea"/>
                    <a:cs typeface="+mn-cs"/>
                  </a:defRPr>
                </a:lvl1pPr>
                <a:lvl2pPr marL="457182" algn="l" defTabSz="914363" rtl="0" eaLnBrk="1" latinLnBrk="0" hangingPunct="1">
                  <a:defRPr sz="1800" kern="1200">
                    <a:solidFill>
                      <a:schemeClr val="dk1"/>
                    </a:solidFill>
                    <a:latin typeface="+mn-lt"/>
                    <a:ea typeface="+mn-ea"/>
                    <a:cs typeface="+mn-cs"/>
                  </a:defRPr>
                </a:lvl2pPr>
                <a:lvl3pPr marL="914363" algn="l" defTabSz="914363" rtl="0" eaLnBrk="1" latinLnBrk="0" hangingPunct="1">
                  <a:defRPr sz="1800" kern="1200">
                    <a:solidFill>
                      <a:schemeClr val="dk1"/>
                    </a:solidFill>
                    <a:latin typeface="+mn-lt"/>
                    <a:ea typeface="+mn-ea"/>
                    <a:cs typeface="+mn-cs"/>
                  </a:defRPr>
                </a:lvl3pPr>
                <a:lvl4pPr marL="1371545" algn="l" defTabSz="914363" rtl="0" eaLnBrk="1" latinLnBrk="0" hangingPunct="1">
                  <a:defRPr sz="1800" kern="1200">
                    <a:solidFill>
                      <a:schemeClr val="dk1"/>
                    </a:solidFill>
                    <a:latin typeface="+mn-lt"/>
                    <a:ea typeface="+mn-ea"/>
                    <a:cs typeface="+mn-cs"/>
                  </a:defRPr>
                </a:lvl4pPr>
                <a:lvl5pPr marL="1828727" algn="l" defTabSz="914363" rtl="0" eaLnBrk="1" latinLnBrk="0" hangingPunct="1">
                  <a:defRPr sz="1800" kern="1200">
                    <a:solidFill>
                      <a:schemeClr val="dk1"/>
                    </a:solidFill>
                    <a:latin typeface="+mn-lt"/>
                    <a:ea typeface="+mn-ea"/>
                    <a:cs typeface="+mn-cs"/>
                  </a:defRPr>
                </a:lvl5pPr>
                <a:lvl6pPr marL="2285909" algn="l" defTabSz="914363" rtl="0" eaLnBrk="1" latinLnBrk="0" hangingPunct="1">
                  <a:defRPr sz="1800" kern="1200">
                    <a:solidFill>
                      <a:schemeClr val="dk1"/>
                    </a:solidFill>
                    <a:latin typeface="+mn-lt"/>
                    <a:ea typeface="+mn-ea"/>
                    <a:cs typeface="+mn-cs"/>
                  </a:defRPr>
                </a:lvl6pPr>
                <a:lvl7pPr marL="2743090" algn="l" defTabSz="914363" rtl="0" eaLnBrk="1" latinLnBrk="0" hangingPunct="1">
                  <a:defRPr sz="1800" kern="1200">
                    <a:solidFill>
                      <a:schemeClr val="dk1"/>
                    </a:solidFill>
                    <a:latin typeface="+mn-lt"/>
                    <a:ea typeface="+mn-ea"/>
                    <a:cs typeface="+mn-cs"/>
                  </a:defRPr>
                </a:lvl7pPr>
                <a:lvl8pPr marL="3200272" algn="l" defTabSz="914363" rtl="0" eaLnBrk="1" latinLnBrk="0" hangingPunct="1">
                  <a:defRPr sz="1800" kern="1200">
                    <a:solidFill>
                      <a:schemeClr val="dk1"/>
                    </a:solidFill>
                    <a:latin typeface="+mn-lt"/>
                    <a:ea typeface="+mn-ea"/>
                    <a:cs typeface="+mn-cs"/>
                  </a:defRPr>
                </a:lvl8pPr>
                <a:lvl9pPr marL="3657454" algn="l" defTabSz="914363" rtl="0" eaLnBrk="1" latinLnBrk="0" hangingPunct="1">
                  <a:defRPr sz="1800" kern="1200">
                    <a:solidFill>
                      <a:schemeClr val="dk1"/>
                    </a:solidFill>
                    <a:latin typeface="+mn-lt"/>
                    <a:ea typeface="+mn-ea"/>
                    <a:cs typeface="+mn-cs"/>
                  </a:defRPr>
                </a:lvl9pPr>
              </a:lstStyle>
              <a:p>
                <a:pPr algn="ctr" defTabSz="914099" fontAlgn="base">
                  <a:spcBef>
                    <a:spcPct val="0"/>
                  </a:spcBef>
                  <a:spcAft>
                    <a:spcPts val="600"/>
                  </a:spcAft>
                </a:pPr>
                <a:r>
                  <a:rPr lang="en-US" sz="1100" dirty="0" smtClean="0">
                    <a:solidFill>
                      <a:schemeClr val="tx1">
                        <a:lumMod val="65000"/>
                        <a:lumOff val="35000"/>
                      </a:schemeClr>
                    </a:solidFill>
                    <a:ea typeface="Segoe UI" pitchFamily="34" charset="0"/>
                    <a:cs typeface="Segoe UI" pitchFamily="34" charset="0"/>
                  </a:rPr>
                  <a:t>Site</a:t>
                </a:r>
                <a:endParaRPr lang="en-US" sz="1000" dirty="0" smtClean="0">
                  <a:solidFill>
                    <a:schemeClr val="tx1">
                      <a:lumMod val="65000"/>
                      <a:lumOff val="35000"/>
                    </a:schemeClr>
                  </a:solidFill>
                  <a:ea typeface="Segoe UI" pitchFamily="34" charset="0"/>
                  <a:cs typeface="Segoe UI" pitchFamily="34" charset="0"/>
                </a:endParaRPr>
              </a:p>
            </p:txBody>
          </p:sp>
          <p:grpSp>
            <p:nvGrpSpPr>
              <p:cNvPr id="16" name="Group 15"/>
              <p:cNvGrpSpPr/>
              <p:nvPr/>
            </p:nvGrpSpPr>
            <p:grpSpPr>
              <a:xfrm>
                <a:off x="2524859" y="5977936"/>
                <a:ext cx="1096032" cy="359995"/>
                <a:chOff x="839588" y="5711647"/>
                <a:chExt cx="1096032" cy="359995"/>
              </a:xfrm>
            </p:grpSpPr>
            <p:sp>
              <p:nvSpPr>
                <p:cNvPr id="17" name="Rectangle 16"/>
                <p:cNvSpPr/>
                <p:nvPr/>
              </p:nvSpPr>
              <p:spPr bwMode="auto">
                <a:xfrm>
                  <a:off x="839588" y="5711647"/>
                  <a:ext cx="1096032" cy="359995"/>
                </a:xfrm>
                <a:prstGeom prst="rect">
                  <a:avLst/>
                </a:prstGeom>
                <a:solidFill>
                  <a:schemeClr val="bg2">
                    <a:lumMod val="20000"/>
                    <a:lumOff val="80000"/>
                  </a:schemeClr>
                </a:solidFill>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rot="0" spcFirstLastPara="0" vert="horz" wrap="square" lIns="45720" tIns="45720" rIns="45720" bIns="45720" numCol="1" spcCol="0" rtlCol="0" fromWordArt="0" anchor="ctr" anchorCtr="0" forceAA="0" compatLnSpc="1">
                  <a:prstTxWarp prst="textNoShape">
                    <a:avLst/>
                  </a:prstTxWarp>
                  <a:noAutofit/>
                </a:bodyPr>
                <a:lstStyle>
                  <a:defPPr>
                    <a:defRPr lang="en-US"/>
                  </a:defPPr>
                  <a:lvl1pPr marL="0" algn="l" defTabSz="914363" rtl="0" eaLnBrk="1" latinLnBrk="0" hangingPunct="1">
                    <a:defRPr sz="1800" kern="1200">
                      <a:solidFill>
                        <a:schemeClr val="dk1"/>
                      </a:solidFill>
                      <a:latin typeface="+mn-lt"/>
                      <a:ea typeface="+mn-ea"/>
                      <a:cs typeface="+mn-cs"/>
                    </a:defRPr>
                  </a:lvl1pPr>
                  <a:lvl2pPr marL="457182" algn="l" defTabSz="914363" rtl="0" eaLnBrk="1" latinLnBrk="0" hangingPunct="1">
                    <a:defRPr sz="1800" kern="1200">
                      <a:solidFill>
                        <a:schemeClr val="dk1"/>
                      </a:solidFill>
                      <a:latin typeface="+mn-lt"/>
                      <a:ea typeface="+mn-ea"/>
                      <a:cs typeface="+mn-cs"/>
                    </a:defRPr>
                  </a:lvl2pPr>
                  <a:lvl3pPr marL="914363" algn="l" defTabSz="914363" rtl="0" eaLnBrk="1" latinLnBrk="0" hangingPunct="1">
                    <a:defRPr sz="1800" kern="1200">
                      <a:solidFill>
                        <a:schemeClr val="dk1"/>
                      </a:solidFill>
                      <a:latin typeface="+mn-lt"/>
                      <a:ea typeface="+mn-ea"/>
                      <a:cs typeface="+mn-cs"/>
                    </a:defRPr>
                  </a:lvl3pPr>
                  <a:lvl4pPr marL="1371545" algn="l" defTabSz="914363" rtl="0" eaLnBrk="1" latinLnBrk="0" hangingPunct="1">
                    <a:defRPr sz="1800" kern="1200">
                      <a:solidFill>
                        <a:schemeClr val="dk1"/>
                      </a:solidFill>
                      <a:latin typeface="+mn-lt"/>
                      <a:ea typeface="+mn-ea"/>
                      <a:cs typeface="+mn-cs"/>
                    </a:defRPr>
                  </a:lvl4pPr>
                  <a:lvl5pPr marL="1828727" algn="l" defTabSz="914363" rtl="0" eaLnBrk="1" latinLnBrk="0" hangingPunct="1">
                    <a:defRPr sz="1800" kern="1200">
                      <a:solidFill>
                        <a:schemeClr val="dk1"/>
                      </a:solidFill>
                      <a:latin typeface="+mn-lt"/>
                      <a:ea typeface="+mn-ea"/>
                      <a:cs typeface="+mn-cs"/>
                    </a:defRPr>
                  </a:lvl5pPr>
                  <a:lvl6pPr marL="2285909" algn="l" defTabSz="914363" rtl="0" eaLnBrk="1" latinLnBrk="0" hangingPunct="1">
                    <a:defRPr sz="1800" kern="1200">
                      <a:solidFill>
                        <a:schemeClr val="dk1"/>
                      </a:solidFill>
                      <a:latin typeface="+mn-lt"/>
                      <a:ea typeface="+mn-ea"/>
                      <a:cs typeface="+mn-cs"/>
                    </a:defRPr>
                  </a:lvl6pPr>
                  <a:lvl7pPr marL="2743090" algn="l" defTabSz="914363" rtl="0" eaLnBrk="1" latinLnBrk="0" hangingPunct="1">
                    <a:defRPr sz="1800" kern="1200">
                      <a:solidFill>
                        <a:schemeClr val="dk1"/>
                      </a:solidFill>
                      <a:latin typeface="+mn-lt"/>
                      <a:ea typeface="+mn-ea"/>
                      <a:cs typeface="+mn-cs"/>
                    </a:defRPr>
                  </a:lvl7pPr>
                  <a:lvl8pPr marL="3200272" algn="l" defTabSz="914363" rtl="0" eaLnBrk="1" latinLnBrk="0" hangingPunct="1">
                    <a:defRPr sz="1800" kern="1200">
                      <a:solidFill>
                        <a:schemeClr val="dk1"/>
                      </a:solidFill>
                      <a:latin typeface="+mn-lt"/>
                      <a:ea typeface="+mn-ea"/>
                      <a:cs typeface="+mn-cs"/>
                    </a:defRPr>
                  </a:lvl8pPr>
                  <a:lvl9pPr marL="3657454" algn="l" defTabSz="914363" rtl="0" eaLnBrk="1" latinLnBrk="0" hangingPunct="1">
                    <a:defRPr sz="1800" kern="1200">
                      <a:solidFill>
                        <a:schemeClr val="dk1"/>
                      </a:solidFill>
                      <a:latin typeface="+mn-lt"/>
                      <a:ea typeface="+mn-ea"/>
                      <a:cs typeface="+mn-cs"/>
                    </a:defRPr>
                  </a:lvl9pPr>
                </a:lstStyle>
                <a:p>
                  <a:pPr algn="ctr" defTabSz="914099" fontAlgn="base">
                    <a:spcBef>
                      <a:spcPct val="0"/>
                    </a:spcBef>
                    <a:spcAft>
                      <a:spcPts val="600"/>
                    </a:spcAft>
                  </a:pPr>
                  <a:r>
                    <a:rPr lang="en-US" sz="1100" dirty="0" smtClean="0">
                      <a:solidFill>
                        <a:schemeClr val="tx1">
                          <a:lumMod val="65000"/>
                          <a:lumOff val="35000"/>
                        </a:schemeClr>
                      </a:solidFill>
                      <a:ea typeface="Segoe UI" pitchFamily="34" charset="0"/>
                      <a:cs typeface="Segoe UI" pitchFamily="34" charset="0"/>
                    </a:rPr>
                    <a:t>App</a:t>
                  </a:r>
                  <a:endParaRPr lang="en-US" sz="1000" dirty="0" smtClean="0">
                    <a:solidFill>
                      <a:schemeClr val="tx1">
                        <a:lumMod val="65000"/>
                        <a:lumOff val="35000"/>
                      </a:schemeClr>
                    </a:solidFill>
                    <a:ea typeface="Segoe UI" pitchFamily="34" charset="0"/>
                    <a:cs typeface="Segoe UI" pitchFamily="34" charset="0"/>
                  </a:endParaRPr>
                </a:p>
              </p:txBody>
            </p:sp>
            <p:pic>
              <p:nvPicPr>
                <p:cNvPr id="18" name="Picture 17"/>
                <p:cNvPicPr>
                  <a:picLocks noChangeAspect="1"/>
                </p:cNvPicPr>
                <p:nvPr/>
              </p:nvPicPr>
              <p:blipFill>
                <a:blip r:embed="rId9"/>
                <a:stretch>
                  <a:fillRect/>
                </a:stretch>
              </p:blipFill>
              <p:spPr>
                <a:xfrm>
                  <a:off x="906141" y="5772725"/>
                  <a:ext cx="273247" cy="263154"/>
                </a:xfrm>
                <a:prstGeom prst="rect">
                  <a:avLst/>
                </a:prstGeom>
              </p:spPr>
            </p:pic>
          </p:grpSp>
        </p:grpSp>
      </p:grpSp>
    </p:spTree>
    <p:extLst>
      <p:ext uri="{BB962C8B-B14F-4D97-AF65-F5344CB8AC3E}">
        <p14:creationId xmlns:p14="http://schemas.microsoft.com/office/powerpoint/2010/main" val="244671620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Configuring Support for Apps</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16</a:t>
            </a:fld>
            <a:endParaRPr lang="en-US" dirty="0"/>
          </a:p>
        </p:txBody>
      </p:sp>
      <p:pic>
        <p:nvPicPr>
          <p:cNvPr id="5" name="Picture 4"/>
          <p:cNvPicPr>
            <a:picLocks noChangeAspect="1"/>
          </p:cNvPicPr>
          <p:nvPr/>
        </p:nvPicPr>
        <p:blipFill>
          <a:blip r:embed="rId2"/>
          <a:stretch>
            <a:fillRect/>
          </a:stretch>
        </p:blipFill>
        <p:spPr>
          <a:xfrm>
            <a:off x="1251835" y="1075503"/>
            <a:ext cx="10560937" cy="5543510"/>
          </a:xfrm>
          <a:prstGeom prst="rect">
            <a:avLst/>
          </a:prstGeom>
          <a:ln>
            <a:solidFill>
              <a:schemeClr val="bg1">
                <a:lumMod val="50000"/>
              </a:schemeClr>
            </a:solidFill>
          </a:ln>
        </p:spPr>
      </p:pic>
    </p:spTree>
    <p:extLst>
      <p:ext uri="{BB962C8B-B14F-4D97-AF65-F5344CB8AC3E}">
        <p14:creationId xmlns:p14="http://schemas.microsoft.com/office/powerpoint/2010/main" val="1611727506"/>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519112" y="228600"/>
            <a:ext cx="11149013" cy="747897"/>
          </a:xfrm>
        </p:spPr>
        <p:txBody>
          <a:bodyPr/>
          <a:lstStyle/>
          <a:p>
            <a:r>
              <a:rPr lang="en-US" sz="4800" dirty="0" smtClean="0"/>
              <a:t>On-premises – SP hosted app domain</a:t>
            </a:r>
            <a:br>
              <a:rPr lang="en-US" sz="4800" dirty="0" smtClean="0"/>
            </a:br>
            <a:r>
              <a:rPr lang="en-US" sz="2800" dirty="0" smtClean="0"/>
              <a:t>Explains the structure with multiple farms domain requirements</a:t>
            </a:r>
            <a:endParaRPr lang="en-US" sz="4800" dirty="0"/>
          </a:p>
        </p:txBody>
      </p:sp>
      <p:sp>
        <p:nvSpPr>
          <p:cNvPr id="7" name="Text Placeholder 6"/>
          <p:cNvSpPr>
            <a:spLocks noGrp="1"/>
          </p:cNvSpPr>
          <p:nvPr>
            <p:ph type="body" sz="quarter" idx="10"/>
          </p:nvPr>
        </p:nvSpPr>
        <p:spPr/>
        <p:txBody>
          <a:bodyPr/>
          <a:lstStyle/>
          <a:p>
            <a:r>
              <a:rPr lang="en-US" sz="2800" dirty="0" smtClean="0"/>
              <a:t>If SP hosted apps are planned to be used in the on-premises farm, specific wild card app domain has to be registered </a:t>
            </a:r>
            <a:r>
              <a:rPr lang="en-US" sz="2800" b="1" dirty="0" smtClean="0"/>
              <a:t>for each</a:t>
            </a:r>
            <a:r>
              <a:rPr lang="en-US" sz="2800" dirty="0" smtClean="0"/>
              <a:t> of the SharePoint farms</a:t>
            </a:r>
          </a:p>
          <a:p>
            <a:r>
              <a:rPr lang="en-US" sz="2800" dirty="0" smtClean="0"/>
              <a:t>App domain for SP hosted apps is recommend be dedicated new domain for providing domain level isolation</a:t>
            </a:r>
            <a:endParaRPr lang="en-US" sz="2800" dirty="0"/>
          </a:p>
        </p:txBody>
      </p:sp>
      <p:pic>
        <p:nvPicPr>
          <p:cNvPr id="3" name="Picture 2"/>
          <p:cNvPicPr>
            <a:picLocks noChangeAspect="1"/>
          </p:cNvPicPr>
          <p:nvPr/>
        </p:nvPicPr>
        <p:blipFill>
          <a:blip r:embed="rId2"/>
          <a:stretch>
            <a:fillRect/>
          </a:stretch>
        </p:blipFill>
        <p:spPr>
          <a:xfrm>
            <a:off x="2875635" y="2979525"/>
            <a:ext cx="8792490" cy="3597191"/>
          </a:xfrm>
          <a:prstGeom prst="rect">
            <a:avLst/>
          </a:prstGeom>
        </p:spPr>
      </p:pic>
    </p:spTree>
    <p:extLst>
      <p:ext uri="{BB962C8B-B14F-4D97-AF65-F5344CB8AC3E}">
        <p14:creationId xmlns:p14="http://schemas.microsoft.com/office/powerpoint/2010/main" val="1956125951"/>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smtClean="0"/>
              <a:t>Corporate app store in enterprise level</a:t>
            </a:r>
            <a:br>
              <a:rPr lang="en-US" sz="4800" dirty="0" smtClean="0"/>
            </a:br>
            <a:r>
              <a:rPr lang="en-US" sz="2400" dirty="0" smtClean="0"/>
              <a:t>Explains the structure for app catalogs in web application level </a:t>
            </a:r>
            <a:endParaRPr lang="en-US" sz="4800" dirty="0"/>
          </a:p>
        </p:txBody>
      </p:sp>
      <p:sp>
        <p:nvSpPr>
          <p:cNvPr id="3" name="Text Placeholder 2"/>
          <p:cNvSpPr>
            <a:spLocks noGrp="1"/>
          </p:cNvSpPr>
          <p:nvPr>
            <p:ph type="body" sz="quarter" idx="10"/>
          </p:nvPr>
        </p:nvSpPr>
        <p:spPr>
          <a:xfrm>
            <a:off x="519113" y="1447799"/>
            <a:ext cx="3827109" cy="2043636"/>
          </a:xfrm>
        </p:spPr>
        <p:txBody>
          <a:bodyPr/>
          <a:lstStyle/>
          <a:p>
            <a:r>
              <a:rPr lang="en-US" sz="2400" dirty="0" smtClean="0"/>
              <a:t>Each application has it’s own corporate app catalog in on-premises</a:t>
            </a:r>
          </a:p>
          <a:p>
            <a:pPr lvl="1"/>
            <a:r>
              <a:rPr lang="en-US" sz="1400" dirty="0" smtClean="0"/>
              <a:t>This also applies to Office365 Dedicated</a:t>
            </a:r>
          </a:p>
          <a:p>
            <a:pPr lvl="1"/>
            <a:r>
              <a:rPr lang="en-US" sz="1400" dirty="0" smtClean="0"/>
              <a:t>In Converged platform there is only one catalog for all of the site collections hosted in that environment</a:t>
            </a:r>
          </a:p>
          <a:p>
            <a:r>
              <a:rPr lang="en-US" sz="2400" dirty="0" smtClean="0"/>
              <a:t>Corporate wide deployment of app requires app to be copied cross multiple farms and applications. This can be automated with scripting since there’s no native capability in the SharePoint for this. </a:t>
            </a:r>
            <a:endParaRPr lang="en-US" sz="2400" dirty="0"/>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470401" y="1447799"/>
            <a:ext cx="7628114" cy="4520890"/>
          </a:xfrm>
          <a:prstGeom prst="rect">
            <a:avLst/>
          </a:prstGeom>
        </p:spPr>
      </p:pic>
      <p:sp>
        <p:nvSpPr>
          <p:cNvPr id="6" name="TextBox 5"/>
          <p:cNvSpPr txBox="1"/>
          <p:nvPr/>
        </p:nvSpPr>
        <p:spPr>
          <a:xfrm>
            <a:off x="95254" y="6456624"/>
            <a:ext cx="3143809" cy="307777"/>
          </a:xfrm>
          <a:prstGeom prst="rect">
            <a:avLst/>
          </a:prstGeom>
          <a:noFill/>
        </p:spPr>
        <p:txBody>
          <a:bodyPr wrap="none" lIns="0" tIns="0" rIns="0" bIns="0" rtlCol="0">
            <a:spAutoFit/>
          </a:bodyPr>
          <a:lstStyle/>
          <a:p>
            <a:r>
              <a:rPr lang="en-US" sz="2000" spc="-70" dirty="0" smtClean="0">
                <a:gradFill>
                  <a:gsLst>
                    <a:gs pos="2917">
                      <a:schemeClr val="bg2"/>
                    </a:gs>
                    <a:gs pos="95000">
                      <a:schemeClr val="bg2"/>
                    </a:gs>
                  </a:gsLst>
                  <a:lin ang="5400000" scaled="0"/>
                </a:gradFill>
                <a:latin typeface="+mj-lt"/>
              </a:rPr>
              <a:t>Note. Descriptions in slide notes</a:t>
            </a:r>
          </a:p>
        </p:txBody>
      </p:sp>
    </p:spTree>
    <p:extLst>
      <p:ext uri="{BB962C8B-B14F-4D97-AF65-F5344CB8AC3E}">
        <p14:creationId xmlns:p14="http://schemas.microsoft.com/office/powerpoint/2010/main" val="3084845955"/>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smtClean="0"/>
              <a:t>Creating the App Catalog Site Collection</a:t>
            </a:r>
            <a:endParaRPr lang="en-US" dirty="0"/>
          </a:p>
        </p:txBody>
      </p:sp>
      <p:sp>
        <p:nvSpPr>
          <p:cNvPr id="8" name="Content Placeholder 7"/>
          <p:cNvSpPr>
            <a:spLocks noGrp="1"/>
          </p:cNvSpPr>
          <p:nvPr>
            <p:ph idx="1"/>
          </p:nvPr>
        </p:nvSpPr>
        <p:spPr/>
        <p:txBody>
          <a:bodyPr/>
          <a:lstStyle/>
          <a:p>
            <a:r>
              <a:rPr lang="en-US" dirty="0" smtClean="0"/>
              <a:t>You must create the App Catalog site collection</a:t>
            </a:r>
          </a:p>
          <a:p>
            <a:pPr lvl="1"/>
            <a:r>
              <a:rPr lang="en-US" dirty="0" smtClean="0"/>
              <a:t>You can create it using a PowerShell script</a:t>
            </a:r>
          </a:p>
          <a:p>
            <a:pPr lvl="1"/>
            <a:r>
              <a:rPr lang="en-US" dirty="0" smtClean="0"/>
              <a:t>You can create it using Central Administration</a:t>
            </a:r>
          </a:p>
          <a:p>
            <a:pPr lvl="1"/>
            <a:r>
              <a:rPr lang="en-US" dirty="0" smtClean="0"/>
              <a:t>App Catalog site associated with one web application</a:t>
            </a:r>
          </a:p>
          <a:p>
            <a:pPr lvl="1"/>
            <a:endParaRPr lang="en-US" dirty="0"/>
          </a:p>
          <a:p>
            <a:pPr lvl="1"/>
            <a:endParaRPr lang="en-US" dirty="0" smtClean="0"/>
          </a:p>
          <a:p>
            <a:pPr lvl="1"/>
            <a:endParaRPr lang="en-US" dirty="0"/>
          </a:p>
          <a:p>
            <a:pPr lvl="1"/>
            <a:endParaRPr lang="en-US" dirty="0" smtClean="0"/>
          </a:p>
          <a:p>
            <a:pPr lvl="1"/>
            <a:endParaRPr lang="en-US" dirty="0" smtClean="0"/>
          </a:p>
        </p:txBody>
      </p:sp>
      <p:pic>
        <p:nvPicPr>
          <p:cNvPr id="5" name="Picture 4"/>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65412" y="3505200"/>
            <a:ext cx="6116834" cy="2514600"/>
          </a:xfrm>
          <a:prstGeom prst="rect">
            <a:avLst/>
          </a:prstGeom>
          <a:noFill/>
          <a:ln>
            <a:solidFill>
              <a:schemeClr val="bg1">
                <a:lumMod val="75000"/>
              </a:schemeClr>
            </a:solidFill>
          </a:ln>
        </p:spPr>
      </p:pic>
    </p:spTree>
    <p:extLst>
      <p:ext uri="{BB962C8B-B14F-4D97-AF65-F5344CB8AC3E}">
        <p14:creationId xmlns:p14="http://schemas.microsoft.com/office/powerpoint/2010/main" val="284040075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Course Agenda</a:t>
            </a:r>
            <a:endParaRPr lang="en-US" dirty="0"/>
          </a:p>
        </p:txBody>
      </p:sp>
      <p:graphicFrame>
        <p:nvGraphicFramePr>
          <p:cNvPr id="10" name="Content Placeholder 9"/>
          <p:cNvGraphicFramePr>
            <a:graphicFrameLocks noGrp="1"/>
          </p:cNvGraphicFramePr>
          <p:nvPr>
            <p:ph sz="quarter" idx="10"/>
            <p:extLst>
              <p:ext uri="{D42A27DB-BD31-4B8C-83A1-F6EECF244321}">
                <p14:modId xmlns:p14="http://schemas.microsoft.com/office/powerpoint/2010/main" val="2067342021"/>
              </p:ext>
            </p:extLst>
          </p:nvPr>
        </p:nvGraphicFramePr>
        <p:xfrm>
          <a:off x="351383" y="1063255"/>
          <a:ext cx="11225057" cy="5338712"/>
        </p:xfrm>
        <a:graphic>
          <a:graphicData uri="http://schemas.openxmlformats.org/drawingml/2006/table">
            <a:tbl>
              <a:tblPr firstRow="1" bandRow="1">
                <a:tableStyleId>{5C22544A-7EE6-4342-B048-85BDC9FD1C3A}</a:tableStyleId>
              </a:tblPr>
              <a:tblGrid>
                <a:gridCol w="11225057">
                  <a:extLst>
                    <a:ext uri="{9D8B030D-6E8A-4147-A177-3AD203B41FA5}">
                      <a16:colId xmlns:a16="http://schemas.microsoft.com/office/drawing/2014/main" val="1253488153"/>
                    </a:ext>
                  </a:extLst>
                </a:gridCol>
              </a:tblGrid>
              <a:tr h="273317">
                <a:tc>
                  <a:txBody>
                    <a:bodyPr/>
                    <a:lstStyle/>
                    <a:p>
                      <a:r>
                        <a:rPr lang="en-US" sz="2800" dirty="0" smtClean="0"/>
                        <a:t>Office 365 Development</a:t>
                      </a:r>
                      <a:endParaRPr lang="en-US" sz="2800" dirty="0"/>
                    </a:p>
                  </a:txBody>
                  <a:tcPr marL="91403" marR="91403" marT="45701" marB="45701" anchor="ctr"/>
                </a:tc>
                <a:extLst>
                  <a:ext uri="{0D108BD9-81ED-4DB2-BD59-A6C34878D82A}">
                    <a16:rowId xmlns:a16="http://schemas.microsoft.com/office/drawing/2014/main" val="829859176"/>
                  </a:ext>
                </a:extLst>
              </a:tr>
              <a:tr h="534826">
                <a:tc>
                  <a:txBody>
                    <a:bodyPr/>
                    <a:lstStyle/>
                    <a:p>
                      <a:r>
                        <a:rPr lang="en-US" sz="2400" b="0" dirty="0" smtClean="0"/>
                        <a:t>Module 1: Overview of Office 365 Development</a:t>
                      </a:r>
                    </a:p>
                  </a:txBody>
                  <a:tcPr marL="91403" marR="91403" marT="45701" marB="45701" anchor="ctr"/>
                </a:tc>
                <a:extLst>
                  <a:ext uri="{0D108BD9-81ED-4DB2-BD59-A6C34878D82A}">
                    <a16:rowId xmlns:a16="http://schemas.microsoft.com/office/drawing/2014/main" val="1946132611"/>
                  </a:ext>
                </a:extLst>
              </a:tr>
              <a:tr h="340173">
                <a:tc>
                  <a:txBody>
                    <a:bodyPr/>
                    <a:lstStyle/>
                    <a:p>
                      <a:pPr marL="0" marR="0" indent="0" algn="l" defTabSz="932559" rtl="0" eaLnBrk="1" fontAlgn="auto" latinLnBrk="0" hangingPunct="1">
                        <a:lnSpc>
                          <a:spcPct val="100000"/>
                        </a:lnSpc>
                        <a:spcBef>
                          <a:spcPts val="0"/>
                        </a:spcBef>
                        <a:spcAft>
                          <a:spcPts val="0"/>
                        </a:spcAft>
                        <a:buClrTx/>
                        <a:buSzTx/>
                        <a:buFontTx/>
                        <a:buNone/>
                        <a:tabLst/>
                        <a:defRPr/>
                      </a:pPr>
                      <a:r>
                        <a:rPr lang="en-US" sz="2400" dirty="0" smtClean="0"/>
                        <a:t>Module 2: Getting started with Apps for</a:t>
                      </a:r>
                      <a:r>
                        <a:rPr lang="en-US" sz="2400" baseline="0" dirty="0" smtClean="0"/>
                        <a:t> SharePoint</a:t>
                      </a:r>
                      <a:endParaRPr lang="en-US" sz="2400" dirty="0" smtClean="0"/>
                    </a:p>
                  </a:txBody>
                  <a:tcPr marL="91403" marR="91403" marT="45701" marB="45701" anchor="ctr"/>
                </a:tc>
                <a:extLst>
                  <a:ext uri="{0D108BD9-81ED-4DB2-BD59-A6C34878D82A}">
                    <a16:rowId xmlns:a16="http://schemas.microsoft.com/office/drawing/2014/main" val="3204002662"/>
                  </a:ext>
                </a:extLst>
              </a:tr>
              <a:tr h="534826">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2400" dirty="0" smtClean="0"/>
                        <a:t>Module 3: Getting started with Apps for Office</a:t>
                      </a:r>
                    </a:p>
                  </a:txBody>
                  <a:tcPr marL="91403" marR="91403" marT="45701" marB="45701" anchor="ctr"/>
                </a:tc>
                <a:extLst>
                  <a:ext uri="{0D108BD9-81ED-4DB2-BD59-A6C34878D82A}">
                    <a16:rowId xmlns:a16="http://schemas.microsoft.com/office/drawing/2014/main" val="4266278162"/>
                  </a:ext>
                </a:extLst>
              </a:tr>
              <a:tr h="649320">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2400" b="0" dirty="0" smtClean="0"/>
                        <a:t>Module 4: </a:t>
                      </a:r>
                      <a:r>
                        <a:rPr lang="en-US" sz="2400" dirty="0" smtClean="0"/>
                        <a:t>Getting started with the Office 365 APIs</a:t>
                      </a:r>
                    </a:p>
                  </a:txBody>
                  <a:tcPr marL="91403" marR="91403" marT="45701" marB="45701" anchor="ctr"/>
                </a:tc>
                <a:extLst>
                  <a:ext uri="{0D108BD9-81ED-4DB2-BD59-A6C34878D82A}">
                    <a16:rowId xmlns:a16="http://schemas.microsoft.com/office/drawing/2014/main" val="10004"/>
                  </a:ext>
                </a:extLst>
              </a:tr>
              <a:tr h="607178">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2400" b="0" dirty="0" smtClean="0"/>
                        <a:t>Module 5: Getting started with Mobile Development with Office 365</a:t>
                      </a:r>
                    </a:p>
                  </a:txBody>
                  <a:tcPr marL="91403" marR="91403" marT="45701" marB="45701" anchor="ctr"/>
                </a:tc>
                <a:extLst>
                  <a:ext uri="{0D108BD9-81ED-4DB2-BD59-A6C34878D82A}">
                    <a16:rowId xmlns:a16="http://schemas.microsoft.com/office/drawing/2014/main" val="10005"/>
                  </a:ext>
                </a:extLst>
              </a:tr>
              <a:tr h="607178">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2400" b="0" dirty="0" smtClean="0"/>
                        <a:t>Module 6: Moving Full Trust Code to the cloud using repeatable patterns</a:t>
                      </a:r>
                    </a:p>
                    <a:p>
                      <a:pPr marL="0" marR="0" indent="0" algn="l" defTabSz="914363" rtl="0" eaLnBrk="1" fontAlgn="auto" latinLnBrk="0" hangingPunct="1">
                        <a:lnSpc>
                          <a:spcPct val="100000"/>
                        </a:lnSpc>
                        <a:spcBef>
                          <a:spcPts val="0"/>
                        </a:spcBef>
                        <a:spcAft>
                          <a:spcPts val="0"/>
                        </a:spcAft>
                        <a:buClrTx/>
                        <a:buSzTx/>
                        <a:buFontTx/>
                        <a:buNone/>
                        <a:tabLst/>
                        <a:defRPr/>
                      </a:pPr>
                      <a:r>
                        <a:rPr lang="en-US" sz="2400" b="0" dirty="0" smtClean="0"/>
                        <a:t>                 and best practices</a:t>
                      </a:r>
                    </a:p>
                  </a:txBody>
                  <a:tcPr marL="91403" marR="91403" marT="45701" marB="45701" anchor="ctr"/>
                </a:tc>
                <a:extLst>
                  <a:ext uri="{0D108BD9-81ED-4DB2-BD59-A6C34878D82A}">
                    <a16:rowId xmlns:a16="http://schemas.microsoft.com/office/drawing/2014/main" val="10006"/>
                  </a:ext>
                </a:extLst>
              </a:tr>
              <a:tr h="607178">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2400" b="0" dirty="0" smtClean="0"/>
                        <a:t>Module 7: Setting up your Developer environment in Office 365</a:t>
                      </a:r>
                    </a:p>
                  </a:txBody>
                  <a:tcPr marL="91403" marR="91403" marT="45701" marB="45701" anchor="ctr"/>
                </a:tc>
                <a:extLst>
                  <a:ext uri="{0D108BD9-81ED-4DB2-BD59-A6C34878D82A}">
                    <a16:rowId xmlns:a16="http://schemas.microsoft.com/office/drawing/2014/main" val="10007"/>
                  </a:ext>
                </a:extLst>
              </a:tr>
              <a:tr h="607178">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2400" b="1" dirty="0" smtClean="0"/>
                        <a:t>Module 8: Setting up your on-premises environment for app development</a:t>
                      </a:r>
                    </a:p>
                  </a:txBody>
                  <a:tcPr marL="91403" marR="91403" marT="45701" marB="45701"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4016510790"/>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mtClean="0"/>
              <a:t>App Catalog URL and Permissions</a:t>
            </a:r>
            <a:endParaRPr lang="en-US" dirty="0"/>
          </a:p>
        </p:txBody>
      </p:sp>
      <p:sp>
        <p:nvSpPr>
          <p:cNvPr id="6" name="Content Placeholder 5"/>
          <p:cNvSpPr>
            <a:spLocks noGrp="1"/>
          </p:cNvSpPr>
          <p:nvPr>
            <p:ph idx="1"/>
          </p:nvPr>
        </p:nvSpPr>
        <p:spPr/>
        <p:txBody>
          <a:bodyPr>
            <a:normAutofit/>
          </a:bodyPr>
          <a:lstStyle/>
          <a:p>
            <a:r>
              <a:rPr lang="en-US" sz="2400" dirty="0"/>
              <a:t>App catalog site created at a specific URL</a:t>
            </a:r>
          </a:p>
          <a:p>
            <a:pPr lvl="1"/>
            <a:r>
              <a:rPr lang="en-US" sz="2000" dirty="0"/>
              <a:t>Creating App Catalog site with PowerShell is more flexible</a:t>
            </a:r>
            <a:br>
              <a:rPr lang="en-US" sz="2000" dirty="0"/>
            </a:br>
            <a:r>
              <a:rPr lang="en-US" sz="1600" i="1" dirty="0"/>
              <a:t>you can create site as top-level domain using host-named site collections (HNSCs)</a:t>
            </a:r>
          </a:p>
          <a:p>
            <a:pPr lvl="1"/>
            <a:endParaRPr lang="en-US" sz="2000" dirty="0"/>
          </a:p>
          <a:p>
            <a:pPr lvl="1"/>
            <a:endParaRPr lang="en-US" sz="2000" dirty="0"/>
          </a:p>
          <a:p>
            <a:pPr lvl="1"/>
            <a:endParaRPr lang="en-US" sz="2000" dirty="0"/>
          </a:p>
          <a:p>
            <a:r>
              <a:rPr lang="en-US" sz="2400" dirty="0"/>
              <a:t>Setting App Catalog permissions</a:t>
            </a:r>
          </a:p>
          <a:p>
            <a:pPr lvl="1"/>
            <a:r>
              <a:rPr lang="en-US" sz="2000" dirty="0"/>
              <a:t>Site collection administrator becomes App Catalog administrator</a:t>
            </a:r>
          </a:p>
          <a:p>
            <a:pPr lvl="1"/>
            <a:r>
              <a:rPr lang="en-US" sz="2000" dirty="0"/>
              <a:t>End user permissions allows user to discover and install apps</a:t>
            </a:r>
          </a:p>
          <a:p>
            <a:endParaRPr lang="en-US" sz="2000" dirty="0"/>
          </a:p>
          <a:p>
            <a:endParaRPr lang="en-US" sz="2000" dirty="0"/>
          </a:p>
        </p:txBody>
      </p:sp>
      <p:pic>
        <p:nvPicPr>
          <p:cNvPr id="3" name="Picture 2"/>
          <p:cNvPicPr/>
          <p:nvPr/>
        </p:nvPicPr>
        <p:blipFill>
          <a:blip r:embed="rId2">
            <a:extLst>
              <a:ext uri="{28A0092B-C50C-407E-A947-70E740481C1C}">
                <a14:useLocalDpi xmlns:a14="http://schemas.microsoft.com/office/drawing/2010/main" val="0"/>
              </a:ext>
            </a:extLst>
          </a:blip>
          <a:srcRect/>
          <a:stretch>
            <a:fillRect/>
          </a:stretch>
        </p:blipFill>
        <p:spPr bwMode="auto">
          <a:xfrm>
            <a:off x="1135762" y="4634023"/>
            <a:ext cx="5728246" cy="1676400"/>
          </a:xfrm>
          <a:prstGeom prst="rect">
            <a:avLst/>
          </a:prstGeom>
          <a:noFill/>
          <a:ln w="28575">
            <a:solidFill>
              <a:schemeClr val="bg1">
                <a:lumMod val="75000"/>
              </a:schemeClr>
            </a:solidFill>
          </a:ln>
        </p:spPr>
      </p:pic>
      <p:pic>
        <p:nvPicPr>
          <p:cNvPr id="4" name="Picture 3"/>
          <p:cNvPicPr/>
          <p:nvPr/>
        </p:nvPicPr>
        <p:blipFill>
          <a:blip r:embed="rId3">
            <a:extLst>
              <a:ext uri="{28A0092B-C50C-407E-A947-70E740481C1C}">
                <a14:useLocalDpi xmlns:a14="http://schemas.microsoft.com/office/drawing/2010/main" val="0"/>
              </a:ext>
            </a:extLst>
          </a:blip>
          <a:srcRect/>
          <a:stretch>
            <a:fillRect/>
          </a:stretch>
        </p:blipFill>
        <p:spPr bwMode="auto">
          <a:xfrm>
            <a:off x="1059896" y="2431312"/>
            <a:ext cx="5118100" cy="990600"/>
          </a:xfrm>
          <a:prstGeom prst="rect">
            <a:avLst/>
          </a:prstGeom>
          <a:noFill/>
          <a:ln w="28575">
            <a:solidFill>
              <a:schemeClr val="bg1">
                <a:lumMod val="75000"/>
              </a:schemeClr>
            </a:solidFill>
          </a:ln>
        </p:spPr>
      </p:pic>
    </p:spTree>
    <p:extLst>
      <p:ext uri="{BB962C8B-B14F-4D97-AF65-F5344CB8AC3E}">
        <p14:creationId xmlns:p14="http://schemas.microsoft.com/office/powerpoint/2010/main" val="257736364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Apps for SharePoint Document Library</a:t>
            </a:r>
            <a:endParaRPr lang="en-US" dirty="0"/>
          </a:p>
        </p:txBody>
      </p:sp>
      <p:sp>
        <p:nvSpPr>
          <p:cNvPr id="3" name="Content Placeholder 2"/>
          <p:cNvSpPr>
            <a:spLocks noGrp="1"/>
          </p:cNvSpPr>
          <p:nvPr>
            <p:ph idx="1"/>
          </p:nvPr>
        </p:nvSpPr>
        <p:spPr/>
        <p:txBody>
          <a:bodyPr>
            <a:normAutofit/>
          </a:bodyPr>
          <a:lstStyle/>
          <a:p>
            <a:r>
              <a:rPr lang="en-US" sz="2400" dirty="0"/>
              <a:t>Apps for SharePoint is special document library</a:t>
            </a:r>
          </a:p>
          <a:p>
            <a:pPr lvl="1"/>
            <a:r>
              <a:rPr lang="en-US" sz="2000" dirty="0"/>
              <a:t>It's the place where you publish SharePoint apps</a:t>
            </a:r>
          </a:p>
          <a:p>
            <a:pPr lvl="1"/>
            <a:r>
              <a:rPr lang="en-US" sz="2000" dirty="0"/>
              <a:t>You upload app package and enter the related metadata</a:t>
            </a:r>
          </a:p>
        </p:txBody>
      </p:sp>
      <p:grpSp>
        <p:nvGrpSpPr>
          <p:cNvPr id="16" name="Group 15"/>
          <p:cNvGrpSpPr/>
          <p:nvPr/>
        </p:nvGrpSpPr>
        <p:grpSpPr>
          <a:xfrm>
            <a:off x="2132012" y="2895600"/>
            <a:ext cx="7177520" cy="3239938"/>
            <a:chOff x="685800" y="2945202"/>
            <a:chExt cx="7177520" cy="3239938"/>
          </a:xfrm>
        </p:grpSpPr>
        <p:pic>
          <p:nvPicPr>
            <p:cNvPr id="6" name="Picture 5"/>
            <p:cNvPicPr/>
            <p:nvPr/>
          </p:nvPicPr>
          <p:blipFill>
            <a:blip r:embed="rId2">
              <a:extLst>
                <a:ext uri="{28A0092B-C50C-407E-A947-70E740481C1C}">
                  <a14:useLocalDpi xmlns:a14="http://schemas.microsoft.com/office/drawing/2010/main" val="0"/>
                </a:ext>
              </a:extLst>
            </a:blip>
            <a:srcRect/>
            <a:stretch>
              <a:fillRect/>
            </a:stretch>
          </p:blipFill>
          <p:spPr bwMode="auto">
            <a:xfrm>
              <a:off x="685800" y="2945202"/>
              <a:ext cx="4370451" cy="1981200"/>
            </a:xfrm>
            <a:prstGeom prst="rect">
              <a:avLst/>
            </a:prstGeom>
            <a:noFill/>
            <a:ln>
              <a:noFill/>
            </a:ln>
          </p:spPr>
        </p:pic>
        <p:pic>
          <p:nvPicPr>
            <p:cNvPr id="5" name="Picture 4"/>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28800" y="4051540"/>
              <a:ext cx="6034520" cy="2133600"/>
            </a:xfrm>
            <a:prstGeom prst="rect">
              <a:avLst/>
            </a:prstGeom>
            <a:noFill/>
            <a:ln w="12700">
              <a:solidFill>
                <a:schemeClr val="tx1"/>
              </a:solidFill>
            </a:ln>
          </p:spPr>
        </p:pic>
        <p:cxnSp>
          <p:nvCxnSpPr>
            <p:cNvPr id="10" name="Straight Connector 9"/>
            <p:cNvCxnSpPr/>
            <p:nvPr/>
          </p:nvCxnSpPr>
          <p:spPr>
            <a:xfrm>
              <a:off x="5041874" y="2945202"/>
              <a:ext cx="14377" cy="1106338"/>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H="1">
              <a:off x="990601" y="4926402"/>
              <a:ext cx="838199"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1533272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sz="2800" b="0" dirty="0" smtClean="0"/>
              <a:t>Creating the App Catalog Site Collection</a:t>
            </a:r>
            <a:endParaRPr lang="en-US" sz="2800" b="0" dirty="0"/>
          </a:p>
        </p:txBody>
      </p:sp>
      <p:sp>
        <p:nvSpPr>
          <p:cNvPr id="2" name="Text Placeholder 1"/>
          <p:cNvSpPr>
            <a:spLocks noGrp="1"/>
          </p:cNvSpPr>
          <p:nvPr>
            <p:ph type="body" sz="quarter" idx="10"/>
          </p:nvPr>
        </p:nvSpPr>
        <p:spPr/>
        <p:txBody>
          <a:bodyPr/>
          <a:lstStyle/>
          <a:p>
            <a:pPr marL="0" indent="0">
              <a:buNone/>
            </a:pPr>
            <a:r>
              <a:rPr lang="en-US" dirty="0" smtClean="0"/>
              <a:t>demo</a:t>
            </a:r>
            <a:endParaRPr lang="en-US" dirty="0"/>
          </a:p>
        </p:txBody>
      </p:sp>
    </p:spTree>
    <p:extLst>
      <p:ext uri="{BB962C8B-B14F-4D97-AF65-F5344CB8AC3E}">
        <p14:creationId xmlns:p14="http://schemas.microsoft.com/office/powerpoint/2010/main" val="691344076"/>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7200" dirty="0"/>
              <a:t>Configuring S2S authentication</a:t>
            </a:r>
          </a:p>
        </p:txBody>
      </p:sp>
    </p:spTree>
    <p:extLst>
      <p:ext uri="{BB962C8B-B14F-4D97-AF65-F5344CB8AC3E}">
        <p14:creationId xmlns:p14="http://schemas.microsoft.com/office/powerpoint/2010/main" val="2606857065"/>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What is a Server-to-server (S2S) Trust</a:t>
            </a:r>
            <a:endParaRPr lang="en-US" dirty="0"/>
          </a:p>
        </p:txBody>
      </p:sp>
      <p:sp>
        <p:nvSpPr>
          <p:cNvPr id="3" name="Content Placeholder 2"/>
          <p:cNvSpPr>
            <a:spLocks noGrp="1"/>
          </p:cNvSpPr>
          <p:nvPr>
            <p:ph idx="1"/>
          </p:nvPr>
        </p:nvSpPr>
        <p:spPr>
          <a:prstGeom prst="rect">
            <a:avLst/>
          </a:prstGeom>
        </p:spPr>
        <p:txBody>
          <a:bodyPr>
            <a:normAutofit/>
          </a:bodyPr>
          <a:lstStyle/>
          <a:p>
            <a:r>
              <a:rPr lang="en-US" sz="2400" dirty="0"/>
              <a:t>Trusted connection between app and SharePoint</a:t>
            </a:r>
          </a:p>
          <a:p>
            <a:pPr lvl="1"/>
            <a:r>
              <a:rPr lang="en-US" sz="2000" dirty="0"/>
              <a:t>Eliminates need for ACS when running apps in on-premises farm</a:t>
            </a:r>
          </a:p>
          <a:p>
            <a:pPr lvl="1"/>
            <a:r>
              <a:rPr lang="en-US" sz="2000" dirty="0"/>
              <a:t>Trust between servers configured using SSL certificates</a:t>
            </a:r>
          </a:p>
          <a:p>
            <a:pPr lvl="1"/>
            <a:r>
              <a:rPr lang="en-US" sz="2000" dirty="0"/>
              <a:t>App code requires access to private key of SSL certificate</a:t>
            </a:r>
          </a:p>
          <a:p>
            <a:pPr lvl="1"/>
            <a:r>
              <a:rPr lang="en-US" sz="2000" dirty="0"/>
              <a:t>Requires creating Security Token Service on SharePoint server(s)</a:t>
            </a:r>
          </a:p>
          <a:p>
            <a:endParaRPr lang="en-US" sz="2400" dirty="0"/>
          </a:p>
          <a:p>
            <a:endParaRPr lang="en-US" sz="2400" dirty="0"/>
          </a:p>
        </p:txBody>
      </p:sp>
      <p:sp>
        <p:nvSpPr>
          <p:cNvPr id="24" name="Rectangle 23"/>
          <p:cNvSpPr/>
          <p:nvPr/>
        </p:nvSpPr>
        <p:spPr bwMode="auto">
          <a:xfrm>
            <a:off x="1139733" y="3432759"/>
            <a:ext cx="4997116" cy="3054658"/>
          </a:xfrm>
          <a:prstGeom prst="rect">
            <a:avLst/>
          </a:prstGeom>
          <a:solidFill>
            <a:schemeClr val="bg1">
              <a:lumMod val="85000"/>
            </a:schemeClr>
          </a:solid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36576" rIns="182880" bIns="45718" numCol="1" rtlCol="0" anchor="t" anchorCtr="0" compatLnSpc="1">
            <a:prstTxWarp prst="textNoShape">
              <a:avLst/>
            </a:prstTxWarp>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r>
              <a:rPr lang="en-US" sz="2400" dirty="0" smtClean="0">
                <a:solidFill>
                  <a:schemeClr val="tx1"/>
                </a:solidFill>
                <a:latin typeface="+mj-lt"/>
              </a:rPr>
              <a:t>Private Network Environment</a:t>
            </a:r>
          </a:p>
        </p:txBody>
      </p:sp>
      <p:sp>
        <p:nvSpPr>
          <p:cNvPr id="25" name="Rectangle 24"/>
          <p:cNvSpPr/>
          <p:nvPr/>
        </p:nvSpPr>
        <p:spPr bwMode="auto">
          <a:xfrm>
            <a:off x="3559944" y="3974930"/>
            <a:ext cx="1149701" cy="819532"/>
          </a:xfrm>
          <a:prstGeom prst="rect">
            <a:avLst/>
          </a:prstGeom>
          <a:solidFill>
            <a:schemeClr val="bg2"/>
          </a:solidFill>
          <a:ln>
            <a:headEnd type="none" w="med" len="med"/>
            <a:tailEnd type="none" w="med" len="med"/>
          </a:ln>
        </p:spPr>
        <p:style>
          <a:lnRef idx="0">
            <a:schemeClr val="accent5"/>
          </a:lnRef>
          <a:fillRef idx="3">
            <a:schemeClr val="accent5"/>
          </a:fillRef>
          <a:effectRef idx="3">
            <a:schemeClr val="accent5"/>
          </a:effectRef>
          <a:fontRef idx="minor">
            <a:schemeClr val="lt1"/>
          </a:fontRef>
        </p:style>
        <p:txBody>
          <a:bodyPr vert="horz" wrap="square" lIns="91440" tIns="73152" rIns="91440" bIns="45718" numCol="1" rtlCol="0" anchor="ctr" anchorCtr="0" compatLnSpc="1">
            <a:prstTxWarp prst="textNoShape">
              <a:avLst/>
            </a:prstTxWarp>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4099" fontAlgn="base">
              <a:spcBef>
                <a:spcPts val="600"/>
              </a:spcBef>
              <a:spcAft>
                <a:spcPts val="600"/>
              </a:spcAft>
            </a:pPr>
            <a:r>
              <a:rPr lang="en-US" sz="1400" dirty="0" smtClean="0">
                <a:gradFill>
                  <a:gsLst>
                    <a:gs pos="0">
                      <a:srgbClr val="FFFFFF"/>
                    </a:gs>
                    <a:gs pos="100000">
                      <a:srgbClr val="FFFFFF"/>
                    </a:gs>
                  </a:gsLst>
                  <a:lin ang="5400000" scaled="0"/>
                </a:gradFill>
                <a:cs typeface="Arial" pitchFamily="34" charset="0"/>
              </a:rPr>
              <a:t>SharePoint Web Server</a:t>
            </a:r>
          </a:p>
        </p:txBody>
      </p:sp>
      <p:sp>
        <p:nvSpPr>
          <p:cNvPr id="26" name="Rectangle 25"/>
          <p:cNvSpPr/>
          <p:nvPr/>
        </p:nvSpPr>
        <p:spPr bwMode="auto">
          <a:xfrm>
            <a:off x="1281613" y="4724882"/>
            <a:ext cx="912705" cy="731168"/>
          </a:xfrm>
          <a:prstGeom prst="rect">
            <a:avLst/>
          </a:prstGeom>
          <a:solidFill>
            <a:schemeClr val="bg2"/>
          </a:solidFill>
          <a:ln>
            <a:headEnd type="none" w="med" len="med"/>
            <a:tailEnd type="none" w="med" len="med"/>
          </a:ln>
        </p:spPr>
        <p:style>
          <a:lnRef idx="0">
            <a:schemeClr val="accent5"/>
          </a:lnRef>
          <a:fillRef idx="3">
            <a:schemeClr val="accent5"/>
          </a:fillRef>
          <a:effectRef idx="3">
            <a:schemeClr val="accent5"/>
          </a:effectRef>
          <a:fontRef idx="minor">
            <a:schemeClr val="lt1"/>
          </a:fontRef>
        </p:style>
        <p:txBody>
          <a:bodyPr vert="horz" wrap="square" lIns="91440" tIns="73152" rIns="91440" bIns="45718" numCol="1" rtlCol="0" anchor="ctr" anchorCtr="1" compatLnSpc="1">
            <a:prstTxWarp prst="textNoShape">
              <a:avLst/>
            </a:prstTxWarp>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4099" fontAlgn="base">
              <a:spcBef>
                <a:spcPts val="600"/>
              </a:spcBef>
              <a:spcAft>
                <a:spcPts val="600"/>
              </a:spcAft>
            </a:pPr>
            <a:r>
              <a:rPr lang="en-US" sz="1400" dirty="0" smtClean="0">
                <a:gradFill>
                  <a:gsLst>
                    <a:gs pos="0">
                      <a:srgbClr val="FFFFFF"/>
                    </a:gs>
                    <a:gs pos="100000">
                      <a:srgbClr val="FFFFFF"/>
                    </a:gs>
                  </a:gsLst>
                  <a:lin ang="5400000" scaled="0"/>
                </a:gradFill>
                <a:cs typeface="Arial" pitchFamily="34" charset="0"/>
              </a:rPr>
              <a:t>User</a:t>
            </a:r>
          </a:p>
        </p:txBody>
      </p:sp>
      <p:sp>
        <p:nvSpPr>
          <p:cNvPr id="27" name="Rectangle 26"/>
          <p:cNvSpPr/>
          <p:nvPr/>
        </p:nvSpPr>
        <p:spPr bwMode="auto">
          <a:xfrm>
            <a:off x="3559944" y="5487803"/>
            <a:ext cx="1138899" cy="819532"/>
          </a:xfrm>
          <a:prstGeom prst="rect">
            <a:avLst/>
          </a:prstGeom>
          <a:solidFill>
            <a:schemeClr val="bg2"/>
          </a:solidFill>
          <a:ln>
            <a:headEnd type="none" w="med" len="med"/>
            <a:tailEnd type="none" w="med" len="med"/>
          </a:ln>
        </p:spPr>
        <p:style>
          <a:lnRef idx="0">
            <a:schemeClr val="accent5"/>
          </a:lnRef>
          <a:fillRef idx="3">
            <a:schemeClr val="accent5"/>
          </a:fillRef>
          <a:effectRef idx="3">
            <a:schemeClr val="accent5"/>
          </a:effectRef>
          <a:fontRef idx="minor">
            <a:schemeClr val="lt1"/>
          </a:fontRef>
        </p:style>
        <p:txBody>
          <a:bodyPr vert="horz" wrap="square" lIns="91440" tIns="73152" rIns="91440" bIns="45718" numCol="1" rtlCol="0" anchor="ctr" anchorCtr="1" compatLnSpc="1">
            <a:prstTxWarp prst="textNoShape">
              <a:avLst/>
            </a:prstTxWarp>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4099" fontAlgn="base">
              <a:spcBef>
                <a:spcPts val="600"/>
              </a:spcBef>
              <a:spcAft>
                <a:spcPts val="600"/>
              </a:spcAft>
            </a:pPr>
            <a:r>
              <a:rPr lang="en-US" sz="1400" dirty="0" smtClean="0">
                <a:gradFill>
                  <a:gsLst>
                    <a:gs pos="0">
                      <a:srgbClr val="FFFFFF"/>
                    </a:gs>
                    <a:gs pos="100000">
                      <a:srgbClr val="FFFFFF"/>
                    </a:gs>
                  </a:gsLst>
                  <a:lin ang="5400000" scaled="0"/>
                </a:gradFill>
                <a:cs typeface="Arial" pitchFamily="34" charset="0"/>
              </a:rPr>
              <a:t>Client App</a:t>
            </a:r>
          </a:p>
        </p:txBody>
      </p:sp>
      <p:sp>
        <p:nvSpPr>
          <p:cNvPr id="28" name="Oval 27"/>
          <p:cNvSpPr/>
          <p:nvPr/>
        </p:nvSpPr>
        <p:spPr bwMode="auto">
          <a:xfrm>
            <a:off x="4895943" y="4170845"/>
            <a:ext cx="973799" cy="427702"/>
          </a:xfrm>
          <a:prstGeom prst="ellipse">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0" tIns="0" rIns="0" bIns="0" numCol="1" rtlCol="0" anchor="ctr" anchorCtr="0" compatLnSpc="1">
            <a:prstTxWarp prst="textNoShape">
              <a:avLst/>
            </a:prstTxWarp>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r>
              <a:rPr lang="en-US" sz="1000" b="1" dirty="0" smtClean="0">
                <a:solidFill>
                  <a:schemeClr val="tx1"/>
                </a:solidFill>
                <a:latin typeface="Segoe Condensed" pitchFamily="34" charset="0"/>
              </a:rPr>
              <a:t>S2S STS</a:t>
            </a:r>
          </a:p>
        </p:txBody>
      </p:sp>
      <p:sp>
        <p:nvSpPr>
          <p:cNvPr id="29" name="Oval 28"/>
          <p:cNvSpPr/>
          <p:nvPr/>
        </p:nvSpPr>
        <p:spPr bwMode="auto">
          <a:xfrm>
            <a:off x="4811721" y="5597606"/>
            <a:ext cx="1142241" cy="584885"/>
          </a:xfrm>
          <a:prstGeom prst="ellipse">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0" tIns="0" rIns="0" bIns="0" numCol="1" rtlCol="0" anchor="ctr" anchorCtr="0" compatLnSpc="1">
            <a:prstTxWarp prst="textNoShape">
              <a:avLst/>
            </a:prstTxWarp>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r>
              <a:rPr lang="en-US" sz="1000" b="1" dirty="0" smtClean="0">
                <a:solidFill>
                  <a:schemeClr val="tx1"/>
                </a:solidFill>
                <a:latin typeface="Segoe Condensed" pitchFamily="34" charset="0"/>
              </a:rPr>
              <a:t>SSL Cert </a:t>
            </a:r>
          </a:p>
          <a:p>
            <a:pPr algn="ctr" defTabSz="914099" fontAlgn="base">
              <a:spcBef>
                <a:spcPct val="0"/>
              </a:spcBef>
              <a:spcAft>
                <a:spcPct val="0"/>
              </a:spcAft>
            </a:pPr>
            <a:r>
              <a:rPr lang="en-US" sz="900" dirty="0" smtClean="0">
                <a:solidFill>
                  <a:schemeClr val="tx1"/>
                </a:solidFill>
                <a:latin typeface="Segoe Condensed" pitchFamily="34" charset="0"/>
              </a:rPr>
              <a:t>Public/Private key pair (.</a:t>
            </a:r>
            <a:r>
              <a:rPr lang="en-US" sz="900" dirty="0" err="1" smtClean="0">
                <a:solidFill>
                  <a:schemeClr val="tx1"/>
                </a:solidFill>
                <a:latin typeface="Segoe Condensed" pitchFamily="34" charset="0"/>
              </a:rPr>
              <a:t>pfx</a:t>
            </a:r>
            <a:r>
              <a:rPr lang="en-US" sz="900" dirty="0" smtClean="0">
                <a:solidFill>
                  <a:schemeClr val="tx1"/>
                </a:solidFill>
                <a:latin typeface="Segoe Condensed" pitchFamily="34" charset="0"/>
              </a:rPr>
              <a:t>)</a:t>
            </a:r>
          </a:p>
        </p:txBody>
      </p:sp>
      <p:cxnSp>
        <p:nvCxnSpPr>
          <p:cNvPr id="30" name="Straight Arrow Connector 29"/>
          <p:cNvCxnSpPr>
            <a:endCxn id="25" idx="1"/>
          </p:cNvCxnSpPr>
          <p:nvPr/>
        </p:nvCxnSpPr>
        <p:spPr>
          <a:xfrm flipV="1">
            <a:off x="2194318" y="4384696"/>
            <a:ext cx="1365626" cy="698584"/>
          </a:xfrm>
          <a:prstGeom prst="straightConnector1">
            <a:avLst/>
          </a:prstGeom>
          <a:ln w="28575">
            <a:solidFill>
              <a:schemeClr val="bg2"/>
            </a:solidFill>
            <a:tailEnd type="stealth" w="lg" len="lg"/>
          </a:ln>
        </p:spPr>
        <p:style>
          <a:lnRef idx="1">
            <a:schemeClr val="accent4"/>
          </a:lnRef>
          <a:fillRef idx="0">
            <a:schemeClr val="accent4"/>
          </a:fillRef>
          <a:effectRef idx="0">
            <a:schemeClr val="accent4"/>
          </a:effectRef>
          <a:fontRef idx="minor">
            <a:schemeClr val="tx1"/>
          </a:fontRef>
        </p:style>
      </p:cxnSp>
      <p:cxnSp>
        <p:nvCxnSpPr>
          <p:cNvPr id="31" name="Straight Arrow Connector 30"/>
          <p:cNvCxnSpPr>
            <a:stCxn id="26" idx="3"/>
            <a:endCxn id="27" idx="1"/>
          </p:cNvCxnSpPr>
          <p:nvPr/>
        </p:nvCxnSpPr>
        <p:spPr>
          <a:xfrm>
            <a:off x="2194318" y="5090466"/>
            <a:ext cx="1365626" cy="807103"/>
          </a:xfrm>
          <a:prstGeom prst="straightConnector1">
            <a:avLst/>
          </a:prstGeom>
          <a:ln w="28575">
            <a:solidFill>
              <a:schemeClr val="bg2"/>
            </a:solidFill>
            <a:tailEnd type="stealth" w="lg" len="lg"/>
          </a:ln>
        </p:spPr>
        <p:style>
          <a:lnRef idx="1">
            <a:schemeClr val="accent4"/>
          </a:lnRef>
          <a:fillRef idx="0">
            <a:schemeClr val="accent4"/>
          </a:fillRef>
          <a:effectRef idx="0">
            <a:schemeClr val="accent4"/>
          </a:effectRef>
          <a:fontRef idx="minor">
            <a:schemeClr val="tx1"/>
          </a:fontRef>
        </p:style>
      </p:cxnSp>
      <p:cxnSp>
        <p:nvCxnSpPr>
          <p:cNvPr id="32" name="Straight Arrow Connector 31"/>
          <p:cNvCxnSpPr/>
          <p:nvPr/>
        </p:nvCxnSpPr>
        <p:spPr>
          <a:xfrm flipV="1">
            <a:off x="3879071" y="4861862"/>
            <a:ext cx="1" cy="540000"/>
          </a:xfrm>
          <a:prstGeom prst="straightConnector1">
            <a:avLst/>
          </a:prstGeom>
          <a:ln w="28575">
            <a:solidFill>
              <a:schemeClr val="bg2"/>
            </a:solidFill>
            <a:tailEnd type="stealth" w="lg" len="lg"/>
          </a:ln>
        </p:spPr>
        <p:style>
          <a:lnRef idx="1">
            <a:schemeClr val="accent4"/>
          </a:lnRef>
          <a:fillRef idx="0">
            <a:schemeClr val="accent4"/>
          </a:fillRef>
          <a:effectRef idx="0">
            <a:schemeClr val="accent4"/>
          </a:effectRef>
          <a:fontRef idx="minor">
            <a:schemeClr val="tx1"/>
          </a:fontRef>
        </p:style>
      </p:cxnSp>
      <p:cxnSp>
        <p:nvCxnSpPr>
          <p:cNvPr id="33" name="Straight Arrow Connector 32"/>
          <p:cNvCxnSpPr/>
          <p:nvPr/>
        </p:nvCxnSpPr>
        <p:spPr>
          <a:xfrm>
            <a:off x="4518878" y="4889034"/>
            <a:ext cx="1" cy="540000"/>
          </a:xfrm>
          <a:prstGeom prst="straightConnector1">
            <a:avLst/>
          </a:prstGeom>
          <a:ln w="28575">
            <a:solidFill>
              <a:schemeClr val="bg2"/>
            </a:solidFill>
            <a:tailEnd type="stealth" w="lg" len="lg"/>
          </a:ln>
        </p:spPr>
        <p:style>
          <a:lnRef idx="1">
            <a:schemeClr val="accent4"/>
          </a:lnRef>
          <a:fillRef idx="0">
            <a:schemeClr val="accent4"/>
          </a:fillRef>
          <a:effectRef idx="0">
            <a:schemeClr val="accent4"/>
          </a:effectRef>
          <a:fontRef idx="minor">
            <a:schemeClr val="tx1"/>
          </a:fontRef>
        </p:style>
      </p:cxnSp>
      <p:sp>
        <p:nvSpPr>
          <p:cNvPr id="34" name="Freeform 33"/>
          <p:cNvSpPr/>
          <p:nvPr/>
        </p:nvSpPr>
        <p:spPr>
          <a:xfrm>
            <a:off x="2641645" y="4384696"/>
            <a:ext cx="457841" cy="457841"/>
          </a:xfrm>
          <a:custGeom>
            <a:avLst/>
            <a:gdLst>
              <a:gd name="connsiteX0" fmla="*/ 0 w 457841"/>
              <a:gd name="connsiteY0" fmla="*/ 228921 h 457841"/>
              <a:gd name="connsiteX1" fmla="*/ 228921 w 457841"/>
              <a:gd name="connsiteY1" fmla="*/ 0 h 457841"/>
              <a:gd name="connsiteX2" fmla="*/ 457842 w 457841"/>
              <a:gd name="connsiteY2" fmla="*/ 228921 h 457841"/>
              <a:gd name="connsiteX3" fmla="*/ 228921 w 457841"/>
              <a:gd name="connsiteY3" fmla="*/ 457842 h 457841"/>
              <a:gd name="connsiteX4" fmla="*/ 0 w 457841"/>
              <a:gd name="connsiteY4" fmla="*/ 228921 h 4578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841" h="457841">
                <a:moveTo>
                  <a:pt x="0" y="228921"/>
                </a:moveTo>
                <a:cubicBezTo>
                  <a:pt x="0" y="102491"/>
                  <a:pt x="102491" y="0"/>
                  <a:pt x="228921" y="0"/>
                </a:cubicBezTo>
                <a:cubicBezTo>
                  <a:pt x="355351" y="0"/>
                  <a:pt x="457842" y="102491"/>
                  <a:pt x="457842" y="228921"/>
                </a:cubicBezTo>
                <a:cubicBezTo>
                  <a:pt x="457842" y="355351"/>
                  <a:pt x="355351" y="457842"/>
                  <a:pt x="228921" y="457842"/>
                </a:cubicBezTo>
                <a:cubicBezTo>
                  <a:pt x="102491" y="457842"/>
                  <a:pt x="0" y="355351"/>
                  <a:pt x="0" y="228921"/>
                </a:cubicBezTo>
                <a:close/>
              </a:path>
            </a:pathLst>
          </a:custGeom>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67049" tIns="67049" rIns="67049" bIns="67049" numCol="1" spcCol="1270" anchor="ctr" anchorCtr="0">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lvl="0" algn="ctr" defTabSz="933450">
              <a:lnSpc>
                <a:spcPct val="90000"/>
              </a:lnSpc>
              <a:spcBef>
                <a:spcPct val="0"/>
              </a:spcBef>
              <a:spcAft>
                <a:spcPct val="35000"/>
              </a:spcAft>
            </a:pPr>
            <a:r>
              <a:rPr lang="en-US" sz="2100" dirty="0" smtClean="0"/>
              <a:t>1</a:t>
            </a:r>
            <a:endParaRPr lang="en-US" sz="2100" kern="1200" dirty="0"/>
          </a:p>
        </p:txBody>
      </p:sp>
      <p:sp>
        <p:nvSpPr>
          <p:cNvPr id="35" name="Freeform 34"/>
          <p:cNvSpPr/>
          <p:nvPr/>
        </p:nvSpPr>
        <p:spPr>
          <a:xfrm>
            <a:off x="2506475" y="5383755"/>
            <a:ext cx="457841" cy="457841"/>
          </a:xfrm>
          <a:custGeom>
            <a:avLst/>
            <a:gdLst>
              <a:gd name="connsiteX0" fmla="*/ 0 w 457841"/>
              <a:gd name="connsiteY0" fmla="*/ 228921 h 457841"/>
              <a:gd name="connsiteX1" fmla="*/ 228921 w 457841"/>
              <a:gd name="connsiteY1" fmla="*/ 0 h 457841"/>
              <a:gd name="connsiteX2" fmla="*/ 457842 w 457841"/>
              <a:gd name="connsiteY2" fmla="*/ 228921 h 457841"/>
              <a:gd name="connsiteX3" fmla="*/ 228921 w 457841"/>
              <a:gd name="connsiteY3" fmla="*/ 457842 h 457841"/>
              <a:gd name="connsiteX4" fmla="*/ 0 w 457841"/>
              <a:gd name="connsiteY4" fmla="*/ 228921 h 4578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841" h="457841">
                <a:moveTo>
                  <a:pt x="0" y="228921"/>
                </a:moveTo>
                <a:cubicBezTo>
                  <a:pt x="0" y="102491"/>
                  <a:pt x="102491" y="0"/>
                  <a:pt x="228921" y="0"/>
                </a:cubicBezTo>
                <a:cubicBezTo>
                  <a:pt x="355351" y="0"/>
                  <a:pt x="457842" y="102491"/>
                  <a:pt x="457842" y="228921"/>
                </a:cubicBezTo>
                <a:cubicBezTo>
                  <a:pt x="457842" y="355351"/>
                  <a:pt x="355351" y="457842"/>
                  <a:pt x="228921" y="457842"/>
                </a:cubicBezTo>
                <a:cubicBezTo>
                  <a:pt x="102491" y="457842"/>
                  <a:pt x="0" y="355351"/>
                  <a:pt x="0" y="228921"/>
                </a:cubicBezTo>
                <a:close/>
              </a:path>
            </a:pathLst>
          </a:custGeom>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67049" tIns="67049" rIns="67049" bIns="67049" numCol="1" spcCol="1270" anchor="ctr" anchorCtr="0">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lvl="0" algn="ctr" defTabSz="933450">
              <a:lnSpc>
                <a:spcPct val="90000"/>
              </a:lnSpc>
              <a:spcBef>
                <a:spcPct val="0"/>
              </a:spcBef>
              <a:spcAft>
                <a:spcPct val="35000"/>
              </a:spcAft>
            </a:pPr>
            <a:r>
              <a:rPr lang="en-US" sz="2100" dirty="0"/>
              <a:t>2</a:t>
            </a:r>
            <a:endParaRPr lang="en-US" sz="2100" kern="1200" dirty="0"/>
          </a:p>
        </p:txBody>
      </p:sp>
      <p:sp>
        <p:nvSpPr>
          <p:cNvPr id="36" name="Freeform 35"/>
          <p:cNvSpPr/>
          <p:nvPr/>
        </p:nvSpPr>
        <p:spPr>
          <a:xfrm>
            <a:off x="3399789" y="4927458"/>
            <a:ext cx="457841" cy="457841"/>
          </a:xfrm>
          <a:custGeom>
            <a:avLst/>
            <a:gdLst>
              <a:gd name="connsiteX0" fmla="*/ 0 w 457841"/>
              <a:gd name="connsiteY0" fmla="*/ 228921 h 457841"/>
              <a:gd name="connsiteX1" fmla="*/ 228921 w 457841"/>
              <a:gd name="connsiteY1" fmla="*/ 0 h 457841"/>
              <a:gd name="connsiteX2" fmla="*/ 457842 w 457841"/>
              <a:gd name="connsiteY2" fmla="*/ 228921 h 457841"/>
              <a:gd name="connsiteX3" fmla="*/ 228921 w 457841"/>
              <a:gd name="connsiteY3" fmla="*/ 457842 h 457841"/>
              <a:gd name="connsiteX4" fmla="*/ 0 w 457841"/>
              <a:gd name="connsiteY4" fmla="*/ 228921 h 4578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841" h="457841">
                <a:moveTo>
                  <a:pt x="0" y="228921"/>
                </a:moveTo>
                <a:cubicBezTo>
                  <a:pt x="0" y="102491"/>
                  <a:pt x="102491" y="0"/>
                  <a:pt x="228921" y="0"/>
                </a:cubicBezTo>
                <a:cubicBezTo>
                  <a:pt x="355351" y="0"/>
                  <a:pt x="457842" y="102491"/>
                  <a:pt x="457842" y="228921"/>
                </a:cubicBezTo>
                <a:cubicBezTo>
                  <a:pt x="457842" y="355351"/>
                  <a:pt x="355351" y="457842"/>
                  <a:pt x="228921" y="457842"/>
                </a:cubicBezTo>
                <a:cubicBezTo>
                  <a:pt x="102491" y="457842"/>
                  <a:pt x="0" y="355351"/>
                  <a:pt x="0" y="228921"/>
                </a:cubicBezTo>
                <a:close/>
              </a:path>
            </a:pathLst>
          </a:custGeom>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67049" tIns="67049" rIns="67049" bIns="67049" numCol="1" spcCol="1270" anchor="ctr" anchorCtr="0">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lvl="0" algn="ctr" defTabSz="933450">
              <a:lnSpc>
                <a:spcPct val="90000"/>
              </a:lnSpc>
              <a:spcBef>
                <a:spcPct val="0"/>
              </a:spcBef>
              <a:spcAft>
                <a:spcPct val="35000"/>
              </a:spcAft>
            </a:pPr>
            <a:r>
              <a:rPr lang="en-US" sz="2100" dirty="0"/>
              <a:t>3</a:t>
            </a:r>
            <a:endParaRPr lang="en-US" sz="2100" kern="1200" dirty="0"/>
          </a:p>
        </p:txBody>
      </p:sp>
      <p:sp>
        <p:nvSpPr>
          <p:cNvPr id="37" name="Freeform 36"/>
          <p:cNvSpPr/>
          <p:nvPr/>
        </p:nvSpPr>
        <p:spPr>
          <a:xfrm>
            <a:off x="4571684" y="4908811"/>
            <a:ext cx="457841" cy="457841"/>
          </a:xfrm>
          <a:custGeom>
            <a:avLst/>
            <a:gdLst>
              <a:gd name="connsiteX0" fmla="*/ 0 w 457841"/>
              <a:gd name="connsiteY0" fmla="*/ 228921 h 457841"/>
              <a:gd name="connsiteX1" fmla="*/ 228921 w 457841"/>
              <a:gd name="connsiteY1" fmla="*/ 0 h 457841"/>
              <a:gd name="connsiteX2" fmla="*/ 457842 w 457841"/>
              <a:gd name="connsiteY2" fmla="*/ 228921 h 457841"/>
              <a:gd name="connsiteX3" fmla="*/ 228921 w 457841"/>
              <a:gd name="connsiteY3" fmla="*/ 457842 h 457841"/>
              <a:gd name="connsiteX4" fmla="*/ 0 w 457841"/>
              <a:gd name="connsiteY4" fmla="*/ 228921 h 4578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841" h="457841">
                <a:moveTo>
                  <a:pt x="0" y="228921"/>
                </a:moveTo>
                <a:cubicBezTo>
                  <a:pt x="0" y="102491"/>
                  <a:pt x="102491" y="0"/>
                  <a:pt x="228921" y="0"/>
                </a:cubicBezTo>
                <a:cubicBezTo>
                  <a:pt x="355351" y="0"/>
                  <a:pt x="457842" y="102491"/>
                  <a:pt x="457842" y="228921"/>
                </a:cubicBezTo>
                <a:cubicBezTo>
                  <a:pt x="457842" y="355351"/>
                  <a:pt x="355351" y="457842"/>
                  <a:pt x="228921" y="457842"/>
                </a:cubicBezTo>
                <a:cubicBezTo>
                  <a:pt x="102491" y="457842"/>
                  <a:pt x="0" y="355351"/>
                  <a:pt x="0" y="228921"/>
                </a:cubicBezTo>
                <a:close/>
              </a:path>
            </a:pathLst>
          </a:custGeom>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67049" tIns="67049" rIns="67049" bIns="67049" numCol="1" spcCol="1270" anchor="ctr" anchorCtr="0">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lvl="0" algn="ctr" defTabSz="933450">
              <a:lnSpc>
                <a:spcPct val="90000"/>
              </a:lnSpc>
              <a:spcBef>
                <a:spcPct val="0"/>
              </a:spcBef>
              <a:spcAft>
                <a:spcPct val="35000"/>
              </a:spcAft>
            </a:pPr>
            <a:r>
              <a:rPr lang="en-US" sz="2100" dirty="0"/>
              <a:t>4</a:t>
            </a:r>
            <a:endParaRPr lang="en-US" sz="2100" kern="1200" dirty="0"/>
          </a:p>
        </p:txBody>
      </p:sp>
      <p:pic>
        <p:nvPicPr>
          <p:cNvPr id="38" name="Picture 37" descr="\\MAGNUM\Projects\Microsoft\Cloud Power FY12\Design\ICONS_PNG\Confidentiality.png"/>
          <p:cNvPicPr>
            <a:picLocks noChangeAspect="1" noChangeArrowheads="1"/>
          </p:cNvPicPr>
          <p:nvPr/>
        </p:nvPicPr>
        <p:blipFill>
          <a:blip r:embed="rId3" cstate="print">
            <a:duotone>
              <a:prstClr val="black"/>
              <a:schemeClr val="accent4">
                <a:tint val="45000"/>
                <a:satMod val="400000"/>
              </a:schemeClr>
            </a:duotone>
          </a:blip>
          <a:srcRect/>
          <a:stretch>
            <a:fillRect/>
          </a:stretch>
        </p:blipFill>
        <p:spPr bwMode="auto">
          <a:xfrm>
            <a:off x="3955139" y="4970428"/>
            <a:ext cx="517510" cy="517375"/>
          </a:xfrm>
          <a:prstGeom prst="rect">
            <a:avLst/>
          </a:prstGeom>
          <a:noFill/>
        </p:spPr>
      </p:pic>
    </p:spTree>
    <p:extLst>
      <p:ext uri="{BB962C8B-B14F-4D97-AF65-F5344CB8AC3E}">
        <p14:creationId xmlns:p14="http://schemas.microsoft.com/office/powerpoint/2010/main" val="3241762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p:cNvGrpSpPr>
            <a:grpSpLocks noChangeAspect="1"/>
          </p:cNvGrpSpPr>
          <p:nvPr/>
        </p:nvGrpSpPr>
        <p:grpSpPr>
          <a:xfrm>
            <a:off x="2016366" y="3174028"/>
            <a:ext cx="2340000" cy="2257259"/>
            <a:chOff x="6058130" y="2761855"/>
            <a:chExt cx="2552598" cy="2462339"/>
          </a:xfrm>
        </p:grpSpPr>
        <p:sp>
          <p:nvSpPr>
            <p:cNvPr id="27" name="Rectangle 26"/>
            <p:cNvSpPr/>
            <p:nvPr/>
          </p:nvSpPr>
          <p:spPr bwMode="auto">
            <a:xfrm>
              <a:off x="6206771" y="2761855"/>
              <a:ext cx="2017543" cy="2144416"/>
            </a:xfrm>
            <a:prstGeom prst="rect">
              <a:avLst/>
            </a:prstGeom>
            <a:solidFill>
              <a:schemeClr val="bg2">
                <a:lumMod val="20000"/>
                <a:lumOff val="80000"/>
                <a:alpha val="75000"/>
              </a:schemeClr>
            </a:solidFill>
            <a:ln>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defTabSz="914099" fontAlgn="base">
                <a:spcBef>
                  <a:spcPct val="0"/>
                </a:spcBef>
                <a:spcAft>
                  <a:spcPct val="0"/>
                </a:spcAft>
              </a:pPr>
              <a:r>
                <a:rPr lang="en-US" sz="1600" dirty="0" smtClean="0">
                  <a:solidFill>
                    <a:schemeClr val="tx1">
                      <a:lumMod val="65000"/>
                      <a:lumOff val="35000"/>
                    </a:schemeClr>
                  </a:solidFill>
                  <a:ea typeface="Segoe UI" pitchFamily="34" charset="0"/>
                  <a:cs typeface="Segoe UI" pitchFamily="34" charset="0"/>
                </a:rPr>
                <a:t>SharePoint Service</a:t>
              </a:r>
            </a:p>
          </p:txBody>
        </p:sp>
        <p:grpSp>
          <p:nvGrpSpPr>
            <p:cNvPr id="28" name="Group 27"/>
            <p:cNvGrpSpPr/>
            <p:nvPr/>
          </p:nvGrpSpPr>
          <p:grpSpPr>
            <a:xfrm>
              <a:off x="6058130" y="3357658"/>
              <a:ext cx="949310" cy="1066996"/>
              <a:chOff x="1637814" y="2493797"/>
              <a:chExt cx="949310" cy="1066996"/>
            </a:xfrm>
          </p:grpSpPr>
          <p:pic>
            <p:nvPicPr>
              <p:cNvPr id="36" name="Picture 35"/>
              <p:cNvPicPr>
                <a:picLocks noChangeAspect="1"/>
              </p:cNvPicPr>
              <p:nvPr/>
            </p:nvPicPr>
            <p:blipFill>
              <a:blip r:embed="rId2"/>
              <a:stretch>
                <a:fillRect/>
              </a:stretch>
            </p:blipFill>
            <p:spPr>
              <a:xfrm>
                <a:off x="1637814" y="2696932"/>
                <a:ext cx="465830" cy="863861"/>
              </a:xfrm>
              <a:prstGeom prst="rect">
                <a:avLst/>
              </a:prstGeom>
            </p:spPr>
          </p:pic>
          <p:pic>
            <p:nvPicPr>
              <p:cNvPr id="37" name="Picture 36"/>
              <p:cNvPicPr>
                <a:picLocks noChangeAspect="1"/>
              </p:cNvPicPr>
              <p:nvPr/>
            </p:nvPicPr>
            <p:blipFill>
              <a:blip r:embed="rId3"/>
              <a:stretch>
                <a:fillRect/>
              </a:stretch>
            </p:blipFill>
            <p:spPr>
              <a:xfrm>
                <a:off x="1857111" y="2493797"/>
                <a:ext cx="730013" cy="911760"/>
              </a:xfrm>
              <a:prstGeom prst="rect">
                <a:avLst/>
              </a:prstGeom>
            </p:spPr>
          </p:pic>
        </p:grpSp>
        <p:grpSp>
          <p:nvGrpSpPr>
            <p:cNvPr id="29" name="Group 28"/>
            <p:cNvGrpSpPr/>
            <p:nvPr/>
          </p:nvGrpSpPr>
          <p:grpSpPr>
            <a:xfrm>
              <a:off x="7136374" y="3128862"/>
              <a:ext cx="1474354" cy="1159738"/>
              <a:chOff x="3259173" y="2265001"/>
              <a:chExt cx="1474354" cy="1159738"/>
            </a:xfrm>
          </p:grpSpPr>
          <p:pic>
            <p:nvPicPr>
              <p:cNvPr id="33" name="Picture 32"/>
              <p:cNvPicPr>
                <a:picLocks noChangeAspect="1"/>
              </p:cNvPicPr>
              <p:nvPr/>
            </p:nvPicPr>
            <p:blipFill>
              <a:blip r:embed="rId2"/>
              <a:stretch>
                <a:fillRect/>
              </a:stretch>
            </p:blipFill>
            <p:spPr>
              <a:xfrm>
                <a:off x="3259173" y="2493797"/>
                <a:ext cx="465830" cy="863861"/>
              </a:xfrm>
              <a:prstGeom prst="rect">
                <a:avLst/>
              </a:prstGeom>
            </p:spPr>
          </p:pic>
          <p:pic>
            <p:nvPicPr>
              <p:cNvPr id="34" name="Picture 33"/>
              <p:cNvPicPr>
                <a:picLocks noChangeAspect="1"/>
              </p:cNvPicPr>
              <p:nvPr/>
            </p:nvPicPr>
            <p:blipFill>
              <a:blip r:embed="rId2"/>
              <a:stretch>
                <a:fillRect/>
              </a:stretch>
            </p:blipFill>
            <p:spPr>
              <a:xfrm>
                <a:off x="3584595" y="2265001"/>
                <a:ext cx="465830" cy="863861"/>
              </a:xfrm>
              <a:prstGeom prst="rect">
                <a:avLst/>
              </a:prstGeom>
            </p:spPr>
          </p:pic>
          <p:pic>
            <p:nvPicPr>
              <p:cNvPr id="35" name="Picture 34"/>
              <p:cNvPicPr>
                <a:picLocks noChangeAspect="1"/>
              </p:cNvPicPr>
              <p:nvPr/>
            </p:nvPicPr>
            <p:blipFill>
              <a:blip r:embed="rId4"/>
              <a:stretch>
                <a:fillRect/>
              </a:stretch>
            </p:blipFill>
            <p:spPr>
              <a:xfrm>
                <a:off x="3829702" y="2547779"/>
                <a:ext cx="903825" cy="876960"/>
              </a:xfrm>
              <a:prstGeom prst="rect">
                <a:avLst/>
              </a:prstGeom>
            </p:spPr>
          </p:pic>
        </p:grpSp>
        <p:grpSp>
          <p:nvGrpSpPr>
            <p:cNvPr id="30" name="Group 29"/>
            <p:cNvGrpSpPr/>
            <p:nvPr/>
          </p:nvGrpSpPr>
          <p:grpSpPr>
            <a:xfrm>
              <a:off x="6817422" y="4242931"/>
              <a:ext cx="1110204" cy="981263"/>
              <a:chOff x="2552214" y="4019392"/>
              <a:chExt cx="1110204" cy="981263"/>
            </a:xfrm>
          </p:grpSpPr>
          <p:pic>
            <p:nvPicPr>
              <p:cNvPr id="31" name="Picture 30"/>
              <p:cNvPicPr>
                <a:picLocks noChangeAspect="1"/>
              </p:cNvPicPr>
              <p:nvPr/>
            </p:nvPicPr>
            <p:blipFill>
              <a:blip r:embed="rId2"/>
              <a:stretch>
                <a:fillRect/>
              </a:stretch>
            </p:blipFill>
            <p:spPr>
              <a:xfrm>
                <a:off x="2552214" y="4136794"/>
                <a:ext cx="465830" cy="863861"/>
              </a:xfrm>
              <a:prstGeom prst="rect">
                <a:avLst/>
              </a:prstGeom>
            </p:spPr>
          </p:pic>
          <p:pic>
            <p:nvPicPr>
              <p:cNvPr id="32" name="Picture 31"/>
              <p:cNvPicPr>
                <a:picLocks noChangeAspect="1"/>
              </p:cNvPicPr>
              <p:nvPr/>
            </p:nvPicPr>
            <p:blipFill>
              <a:blip r:embed="rId5"/>
              <a:stretch>
                <a:fillRect/>
              </a:stretch>
            </p:blipFill>
            <p:spPr>
              <a:xfrm>
                <a:off x="2855928" y="4019392"/>
                <a:ext cx="806490" cy="904800"/>
              </a:xfrm>
              <a:prstGeom prst="rect">
                <a:avLst/>
              </a:prstGeom>
            </p:spPr>
          </p:pic>
        </p:grpSp>
      </p:grpSp>
      <p:grpSp>
        <p:nvGrpSpPr>
          <p:cNvPr id="38" name="Group 37"/>
          <p:cNvGrpSpPr>
            <a:grpSpLocks noChangeAspect="1"/>
          </p:cNvGrpSpPr>
          <p:nvPr/>
        </p:nvGrpSpPr>
        <p:grpSpPr>
          <a:xfrm>
            <a:off x="8602872" y="3664942"/>
            <a:ext cx="1872000" cy="1367035"/>
            <a:chOff x="9069017" y="1761987"/>
            <a:chExt cx="2046731" cy="1494632"/>
          </a:xfrm>
        </p:grpSpPr>
        <p:sp>
          <p:nvSpPr>
            <p:cNvPr id="39" name="Rectangle 38"/>
            <p:cNvSpPr/>
            <p:nvPr/>
          </p:nvSpPr>
          <p:spPr bwMode="auto">
            <a:xfrm>
              <a:off x="9069017" y="1761987"/>
              <a:ext cx="1805459" cy="1394480"/>
            </a:xfrm>
            <a:prstGeom prst="rect">
              <a:avLst/>
            </a:prstGeom>
            <a:solidFill>
              <a:schemeClr val="bg2">
                <a:lumMod val="20000"/>
                <a:lumOff val="80000"/>
                <a:alpha val="75000"/>
              </a:schemeClr>
            </a:solidFill>
            <a:ln>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defTabSz="914099" fontAlgn="base">
                <a:spcBef>
                  <a:spcPct val="0"/>
                </a:spcBef>
                <a:spcAft>
                  <a:spcPct val="0"/>
                </a:spcAft>
              </a:pPr>
              <a:r>
                <a:rPr lang="en-US" sz="1600" dirty="0" smtClean="0">
                  <a:solidFill>
                    <a:schemeClr val="tx1">
                      <a:lumMod val="65000"/>
                      <a:lumOff val="35000"/>
                    </a:schemeClr>
                  </a:solidFill>
                  <a:ea typeface="Segoe UI" pitchFamily="34" charset="0"/>
                  <a:cs typeface="Segoe UI" pitchFamily="34" charset="0"/>
                </a:rPr>
                <a:t>Provider hosted Apps</a:t>
              </a:r>
            </a:p>
          </p:txBody>
        </p:sp>
        <p:pic>
          <p:nvPicPr>
            <p:cNvPr id="40" name="Picture 39"/>
            <p:cNvPicPr>
              <a:picLocks noChangeAspect="1"/>
            </p:cNvPicPr>
            <p:nvPr/>
          </p:nvPicPr>
          <p:blipFill>
            <a:blip r:embed="rId2"/>
            <a:stretch>
              <a:fillRect/>
            </a:stretch>
          </p:blipFill>
          <p:spPr>
            <a:xfrm>
              <a:off x="9644923" y="2181575"/>
              <a:ext cx="465830" cy="863861"/>
            </a:xfrm>
            <a:prstGeom prst="rect">
              <a:avLst/>
            </a:prstGeom>
          </p:spPr>
        </p:pic>
        <p:pic>
          <p:nvPicPr>
            <p:cNvPr id="41" name="Picture 40"/>
            <p:cNvPicPr>
              <a:picLocks noChangeAspect="1"/>
            </p:cNvPicPr>
            <p:nvPr/>
          </p:nvPicPr>
          <p:blipFill>
            <a:blip r:embed="rId2"/>
            <a:stretch>
              <a:fillRect/>
            </a:stretch>
          </p:blipFill>
          <p:spPr>
            <a:xfrm>
              <a:off x="9933631" y="2392758"/>
              <a:ext cx="465830" cy="863861"/>
            </a:xfrm>
            <a:prstGeom prst="rect">
              <a:avLst/>
            </a:prstGeom>
          </p:spPr>
        </p:pic>
        <p:pic>
          <p:nvPicPr>
            <p:cNvPr id="42" name="Picture 41"/>
            <p:cNvPicPr>
              <a:picLocks noChangeAspect="1"/>
            </p:cNvPicPr>
            <p:nvPr/>
          </p:nvPicPr>
          <p:blipFill>
            <a:blip r:embed="rId6"/>
            <a:stretch>
              <a:fillRect/>
            </a:stretch>
          </p:blipFill>
          <p:spPr>
            <a:xfrm>
              <a:off x="10260590" y="2163619"/>
              <a:ext cx="855158" cy="953520"/>
            </a:xfrm>
            <a:prstGeom prst="rect">
              <a:avLst/>
            </a:prstGeom>
          </p:spPr>
        </p:pic>
      </p:grpSp>
      <p:sp>
        <p:nvSpPr>
          <p:cNvPr id="44" name="Title 43"/>
          <p:cNvSpPr>
            <a:spLocks noGrp="1"/>
          </p:cNvSpPr>
          <p:nvPr>
            <p:ph type="title"/>
          </p:nvPr>
        </p:nvSpPr>
        <p:spPr/>
        <p:txBody>
          <a:bodyPr/>
          <a:lstStyle/>
          <a:p>
            <a:r>
              <a:rPr lang="en-US" dirty="0" smtClean="0"/>
              <a:t>S2S with on-premises</a:t>
            </a:r>
            <a:endParaRPr lang="en-US" dirty="0"/>
          </a:p>
        </p:txBody>
      </p:sp>
      <p:cxnSp>
        <p:nvCxnSpPr>
          <p:cNvPr id="46" name="Straight Arrow Connector 45"/>
          <p:cNvCxnSpPr/>
          <p:nvPr/>
        </p:nvCxnSpPr>
        <p:spPr>
          <a:xfrm flipV="1">
            <a:off x="6876473" y="5294444"/>
            <a:ext cx="1843020" cy="844067"/>
          </a:xfrm>
          <a:prstGeom prst="straightConnector1">
            <a:avLst/>
          </a:prstGeom>
          <a:ln w="41275">
            <a:solidFill>
              <a:schemeClr val="bg2"/>
            </a:solidFill>
            <a:prstDash val="solid"/>
            <a:tailEnd type="stealth" w="lg" len="lg"/>
          </a:ln>
          <a:effectLst/>
        </p:spPr>
        <p:style>
          <a:lnRef idx="1">
            <a:schemeClr val="accent4"/>
          </a:lnRef>
          <a:fillRef idx="0">
            <a:schemeClr val="accent4"/>
          </a:fillRef>
          <a:effectRef idx="0">
            <a:schemeClr val="accent4"/>
          </a:effectRef>
          <a:fontRef idx="minor">
            <a:schemeClr val="tx1"/>
          </a:fontRef>
        </p:style>
      </p:cxnSp>
      <p:cxnSp>
        <p:nvCxnSpPr>
          <p:cNvPr id="56" name="Straight Arrow Connector 55"/>
          <p:cNvCxnSpPr/>
          <p:nvPr/>
        </p:nvCxnSpPr>
        <p:spPr>
          <a:xfrm flipH="1" flipV="1">
            <a:off x="4417943" y="4674768"/>
            <a:ext cx="3938211" cy="852"/>
          </a:xfrm>
          <a:prstGeom prst="straightConnector1">
            <a:avLst/>
          </a:prstGeom>
          <a:ln w="41275">
            <a:solidFill>
              <a:schemeClr val="bg1">
                <a:lumMod val="65000"/>
              </a:schemeClr>
            </a:solidFill>
            <a:prstDash val="sysDash"/>
            <a:headEnd type="stealth" w="lg" len="lg"/>
            <a:tailEnd type="stealth" w="lg" len="lg"/>
          </a:ln>
          <a:effectLst/>
        </p:spPr>
        <p:style>
          <a:lnRef idx="1">
            <a:schemeClr val="accent4"/>
          </a:lnRef>
          <a:fillRef idx="0">
            <a:schemeClr val="accent4"/>
          </a:fillRef>
          <a:effectRef idx="0">
            <a:schemeClr val="accent4"/>
          </a:effectRef>
          <a:fontRef idx="minor">
            <a:schemeClr val="tx1"/>
          </a:fontRef>
        </p:style>
      </p:cxnSp>
      <p:cxnSp>
        <p:nvCxnSpPr>
          <p:cNvPr id="74" name="Straight Arrow Connector 73"/>
          <p:cNvCxnSpPr/>
          <p:nvPr/>
        </p:nvCxnSpPr>
        <p:spPr>
          <a:xfrm flipV="1">
            <a:off x="4316126" y="3976832"/>
            <a:ext cx="4066072" cy="35083"/>
          </a:xfrm>
          <a:prstGeom prst="straightConnector1">
            <a:avLst/>
          </a:prstGeom>
          <a:ln w="41275">
            <a:solidFill>
              <a:schemeClr val="bg1">
                <a:lumMod val="65000"/>
              </a:schemeClr>
            </a:solidFill>
            <a:prstDash val="sysDash"/>
            <a:tailEnd type="stealth" w="lg" len="lg"/>
          </a:ln>
          <a:effectLst/>
        </p:spPr>
        <p:style>
          <a:lnRef idx="1">
            <a:schemeClr val="accent4"/>
          </a:lnRef>
          <a:fillRef idx="0">
            <a:schemeClr val="accent4"/>
          </a:fillRef>
          <a:effectRef idx="0">
            <a:schemeClr val="accent4"/>
          </a:effectRef>
          <a:fontRef idx="minor">
            <a:schemeClr val="tx1"/>
          </a:fontRef>
        </p:style>
      </p:cxnSp>
      <p:pic>
        <p:nvPicPr>
          <p:cNvPr id="96" name="Picture 95"/>
          <p:cNvPicPr>
            <a:picLocks noChangeAspect="1"/>
          </p:cNvPicPr>
          <p:nvPr/>
        </p:nvPicPr>
        <p:blipFill>
          <a:blip r:embed="rId7"/>
          <a:stretch>
            <a:fillRect/>
          </a:stretch>
        </p:blipFill>
        <p:spPr>
          <a:xfrm>
            <a:off x="7452388" y="3757461"/>
            <a:ext cx="451913" cy="382800"/>
          </a:xfrm>
          <a:prstGeom prst="rect">
            <a:avLst/>
          </a:prstGeom>
        </p:spPr>
      </p:pic>
      <p:grpSp>
        <p:nvGrpSpPr>
          <p:cNvPr id="99" name="Group 98"/>
          <p:cNvGrpSpPr/>
          <p:nvPr/>
        </p:nvGrpSpPr>
        <p:grpSpPr>
          <a:xfrm>
            <a:off x="7769482" y="5383559"/>
            <a:ext cx="514401" cy="514401"/>
            <a:chOff x="492" y="17985"/>
            <a:chExt cx="524853" cy="524853"/>
          </a:xfrm>
        </p:grpSpPr>
        <p:sp>
          <p:nvSpPr>
            <p:cNvPr id="100" name="Oval 99"/>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01"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571">
                <a:lnSpc>
                  <a:spcPct val="90000"/>
                </a:lnSpc>
                <a:spcBef>
                  <a:spcPct val="0"/>
                </a:spcBef>
                <a:spcAft>
                  <a:spcPct val="35000"/>
                </a:spcAft>
              </a:pPr>
              <a:r>
                <a:rPr lang="fi-FI" sz="2352" dirty="0" smtClean="0"/>
                <a:t>5</a:t>
              </a:r>
              <a:endParaRPr lang="en-US" sz="2352" dirty="0"/>
            </a:p>
          </p:txBody>
        </p:sp>
      </p:grpSp>
      <p:grpSp>
        <p:nvGrpSpPr>
          <p:cNvPr id="13" name="Group 12"/>
          <p:cNvGrpSpPr/>
          <p:nvPr/>
        </p:nvGrpSpPr>
        <p:grpSpPr>
          <a:xfrm>
            <a:off x="8870879" y="1200059"/>
            <a:ext cx="943528" cy="957392"/>
            <a:chOff x="6004101" y="1738405"/>
            <a:chExt cx="943528" cy="957392"/>
          </a:xfrm>
        </p:grpSpPr>
        <p:pic>
          <p:nvPicPr>
            <p:cNvPr id="20" name="Picture 19"/>
            <p:cNvPicPr>
              <a:picLocks noChangeAspect="1"/>
            </p:cNvPicPr>
            <p:nvPr/>
          </p:nvPicPr>
          <p:blipFill>
            <a:blip r:embed="rId8"/>
            <a:stretch>
              <a:fillRect/>
            </a:stretch>
          </p:blipFill>
          <p:spPr>
            <a:xfrm>
              <a:off x="6097626" y="1738405"/>
              <a:ext cx="716108" cy="716880"/>
            </a:xfrm>
            <a:prstGeom prst="rect">
              <a:avLst/>
            </a:prstGeom>
          </p:spPr>
        </p:pic>
        <p:sp>
          <p:nvSpPr>
            <p:cNvPr id="106" name="TextBox 105"/>
            <p:cNvSpPr txBox="1"/>
            <p:nvPr/>
          </p:nvSpPr>
          <p:spPr>
            <a:xfrm>
              <a:off x="6004101" y="2449576"/>
              <a:ext cx="943528" cy="246221"/>
            </a:xfrm>
            <a:prstGeom prst="rect">
              <a:avLst/>
            </a:prstGeom>
            <a:noFill/>
          </p:spPr>
          <p:txBody>
            <a:bodyPr wrap="none" lIns="0" tIns="0" rIns="0" bIns="0" rtlCol="0">
              <a:spAutoFit/>
            </a:bodyPr>
            <a:lstStyle/>
            <a:p>
              <a:r>
                <a:rPr lang="en-US" sz="1600" spc="-70" dirty="0" smtClean="0">
                  <a:gradFill>
                    <a:gsLst>
                      <a:gs pos="2917">
                        <a:schemeClr val="bg2"/>
                      </a:gs>
                      <a:gs pos="95000">
                        <a:schemeClr val="bg2"/>
                      </a:gs>
                    </a:gsLst>
                    <a:lin ang="5400000" scaled="0"/>
                  </a:gradFill>
                </a:rPr>
                <a:t>App Admin</a:t>
              </a:r>
            </a:p>
          </p:txBody>
        </p:sp>
      </p:grpSp>
      <p:grpSp>
        <p:nvGrpSpPr>
          <p:cNvPr id="109" name="Group 108"/>
          <p:cNvGrpSpPr/>
          <p:nvPr/>
        </p:nvGrpSpPr>
        <p:grpSpPr>
          <a:xfrm>
            <a:off x="5726264" y="5526880"/>
            <a:ext cx="1077638" cy="1269341"/>
            <a:chOff x="9839951" y="4868565"/>
            <a:chExt cx="1077638" cy="1269341"/>
          </a:xfrm>
        </p:grpSpPr>
        <p:pic>
          <p:nvPicPr>
            <p:cNvPr id="21" name="Picture 20"/>
            <p:cNvPicPr>
              <a:picLocks noChangeAspect="1"/>
            </p:cNvPicPr>
            <p:nvPr/>
          </p:nvPicPr>
          <p:blipFill>
            <a:blip r:embed="rId9"/>
            <a:stretch>
              <a:fillRect/>
            </a:stretch>
          </p:blipFill>
          <p:spPr>
            <a:xfrm>
              <a:off x="9839951" y="4868565"/>
              <a:ext cx="1077638" cy="1023120"/>
            </a:xfrm>
            <a:prstGeom prst="rect">
              <a:avLst/>
            </a:prstGeom>
          </p:spPr>
        </p:pic>
        <p:sp>
          <p:nvSpPr>
            <p:cNvPr id="108" name="TextBox 107"/>
            <p:cNvSpPr txBox="1"/>
            <p:nvPr/>
          </p:nvSpPr>
          <p:spPr>
            <a:xfrm>
              <a:off x="9986451" y="5891685"/>
              <a:ext cx="784638" cy="246221"/>
            </a:xfrm>
            <a:prstGeom prst="rect">
              <a:avLst/>
            </a:prstGeom>
            <a:noFill/>
          </p:spPr>
          <p:txBody>
            <a:bodyPr wrap="none" lIns="0" tIns="0" rIns="0" bIns="0" rtlCol="0">
              <a:spAutoFit/>
            </a:bodyPr>
            <a:lstStyle/>
            <a:p>
              <a:r>
                <a:rPr lang="en-US" sz="1600" spc="-70" dirty="0" smtClean="0">
                  <a:gradFill>
                    <a:gsLst>
                      <a:gs pos="2917">
                        <a:schemeClr val="bg2"/>
                      </a:gs>
                      <a:gs pos="95000">
                        <a:schemeClr val="bg2"/>
                      </a:gs>
                    </a:gsLst>
                    <a:lin ang="5400000" scaled="0"/>
                  </a:gradFill>
                </a:rPr>
                <a:t>End users</a:t>
              </a:r>
            </a:p>
          </p:txBody>
        </p:sp>
      </p:grpSp>
      <p:sp>
        <p:nvSpPr>
          <p:cNvPr id="110" name="TextBox 109"/>
          <p:cNvSpPr txBox="1"/>
          <p:nvPr/>
        </p:nvSpPr>
        <p:spPr>
          <a:xfrm>
            <a:off x="5367954" y="4746490"/>
            <a:ext cx="1771417" cy="184666"/>
          </a:xfrm>
          <a:prstGeom prst="rect">
            <a:avLst/>
          </a:prstGeom>
          <a:noFill/>
        </p:spPr>
        <p:txBody>
          <a:bodyPr wrap="square" lIns="0" tIns="0" rIns="0" bIns="0" rtlCol="0">
            <a:spAutoFit/>
          </a:bodyPr>
          <a:lstStyle/>
          <a:p>
            <a:pPr algn="ctr"/>
            <a:r>
              <a:rPr lang="en-US" sz="1200" spc="-70" dirty="0" smtClean="0">
                <a:gradFill>
                  <a:gsLst>
                    <a:gs pos="2917">
                      <a:schemeClr val="bg2"/>
                    </a:gs>
                    <a:gs pos="95000">
                      <a:schemeClr val="bg2"/>
                    </a:gs>
                  </a:gsLst>
                  <a:lin ang="5400000" scaled="0"/>
                </a:gradFill>
              </a:rPr>
              <a:t>Verification of certificate</a:t>
            </a:r>
          </a:p>
        </p:txBody>
      </p:sp>
      <p:cxnSp>
        <p:nvCxnSpPr>
          <p:cNvPr id="75" name="Straight Arrow Connector 74"/>
          <p:cNvCxnSpPr/>
          <p:nvPr/>
        </p:nvCxnSpPr>
        <p:spPr>
          <a:xfrm flipH="1" flipV="1">
            <a:off x="3905807" y="5361192"/>
            <a:ext cx="1747886" cy="635124"/>
          </a:xfrm>
          <a:prstGeom prst="straightConnector1">
            <a:avLst/>
          </a:prstGeom>
          <a:ln w="41275">
            <a:solidFill>
              <a:schemeClr val="bg2"/>
            </a:solidFill>
            <a:prstDash val="solid"/>
            <a:tailEnd type="stealth" w="lg" len="lg"/>
          </a:ln>
          <a:effectLst/>
        </p:spPr>
        <p:style>
          <a:lnRef idx="1">
            <a:schemeClr val="accent4"/>
          </a:lnRef>
          <a:fillRef idx="0">
            <a:schemeClr val="accent4"/>
          </a:fillRef>
          <a:effectRef idx="0">
            <a:schemeClr val="accent4"/>
          </a:effectRef>
          <a:fontRef idx="minor">
            <a:schemeClr val="tx1"/>
          </a:fontRef>
        </p:style>
      </p:cxnSp>
      <p:pic>
        <p:nvPicPr>
          <p:cNvPr id="81" name="Picture 80"/>
          <p:cNvPicPr>
            <a:picLocks noChangeAspect="1"/>
          </p:cNvPicPr>
          <p:nvPr/>
        </p:nvPicPr>
        <p:blipFill>
          <a:blip r:embed="rId7"/>
          <a:stretch>
            <a:fillRect/>
          </a:stretch>
        </p:blipFill>
        <p:spPr>
          <a:xfrm>
            <a:off x="5036748" y="4557695"/>
            <a:ext cx="451913" cy="382800"/>
          </a:xfrm>
          <a:prstGeom prst="rect">
            <a:avLst/>
          </a:prstGeom>
        </p:spPr>
      </p:pic>
      <p:sp>
        <p:nvSpPr>
          <p:cNvPr id="82" name="TextBox 81"/>
          <p:cNvSpPr txBox="1"/>
          <p:nvPr/>
        </p:nvSpPr>
        <p:spPr>
          <a:xfrm>
            <a:off x="5401940" y="4093200"/>
            <a:ext cx="1771417" cy="184666"/>
          </a:xfrm>
          <a:prstGeom prst="rect">
            <a:avLst/>
          </a:prstGeom>
          <a:noFill/>
        </p:spPr>
        <p:txBody>
          <a:bodyPr wrap="square" lIns="0" tIns="0" rIns="0" bIns="0" rtlCol="0">
            <a:spAutoFit/>
          </a:bodyPr>
          <a:lstStyle/>
          <a:p>
            <a:pPr algn="ctr"/>
            <a:r>
              <a:rPr lang="en-US" sz="1200" spc="-70" dirty="0" smtClean="0">
                <a:gradFill>
                  <a:gsLst>
                    <a:gs pos="2917">
                      <a:schemeClr val="bg2"/>
                    </a:gs>
                    <a:gs pos="95000">
                      <a:schemeClr val="bg2"/>
                    </a:gs>
                  </a:gsLst>
                  <a:lin ang="5400000" scaled="0"/>
                </a:gradFill>
              </a:rPr>
              <a:t>Remote connectivity</a:t>
            </a:r>
          </a:p>
        </p:txBody>
      </p:sp>
      <p:grpSp>
        <p:nvGrpSpPr>
          <p:cNvPr id="16" name="Group 15"/>
          <p:cNvGrpSpPr/>
          <p:nvPr/>
        </p:nvGrpSpPr>
        <p:grpSpPr>
          <a:xfrm>
            <a:off x="2660348" y="1250173"/>
            <a:ext cx="1115947" cy="970061"/>
            <a:chOff x="4744619" y="1830303"/>
            <a:chExt cx="1115947" cy="970061"/>
          </a:xfrm>
        </p:grpSpPr>
        <p:pic>
          <p:nvPicPr>
            <p:cNvPr id="15" name="Picture 14"/>
            <p:cNvPicPr>
              <a:picLocks noChangeAspect="1"/>
            </p:cNvPicPr>
            <p:nvPr/>
          </p:nvPicPr>
          <p:blipFill>
            <a:blip r:embed="rId10"/>
            <a:stretch>
              <a:fillRect/>
            </a:stretch>
          </p:blipFill>
          <p:spPr>
            <a:xfrm>
              <a:off x="4951490" y="1830303"/>
              <a:ext cx="702203" cy="723840"/>
            </a:xfrm>
            <a:prstGeom prst="rect">
              <a:avLst/>
            </a:prstGeom>
          </p:spPr>
        </p:pic>
        <p:sp>
          <p:nvSpPr>
            <p:cNvPr id="83" name="TextBox 82"/>
            <p:cNvSpPr txBox="1"/>
            <p:nvPr/>
          </p:nvSpPr>
          <p:spPr>
            <a:xfrm>
              <a:off x="4744619" y="2554143"/>
              <a:ext cx="1115947" cy="246221"/>
            </a:xfrm>
            <a:prstGeom prst="rect">
              <a:avLst/>
            </a:prstGeom>
            <a:noFill/>
          </p:spPr>
          <p:txBody>
            <a:bodyPr wrap="none" lIns="0" tIns="0" rIns="0" bIns="0" rtlCol="0">
              <a:spAutoFit/>
            </a:bodyPr>
            <a:lstStyle/>
            <a:p>
              <a:pPr algn="ctr"/>
              <a:r>
                <a:rPr lang="en-US" sz="1600" spc="-70" dirty="0" smtClean="0">
                  <a:gradFill>
                    <a:gsLst>
                      <a:gs pos="2917">
                        <a:schemeClr val="bg2"/>
                      </a:gs>
                      <a:gs pos="95000">
                        <a:schemeClr val="bg2"/>
                      </a:gs>
                    </a:gsLst>
                    <a:lin ang="5400000" scaled="0"/>
                  </a:gradFill>
                </a:rPr>
                <a:t>Server Admin</a:t>
              </a:r>
            </a:p>
          </p:txBody>
        </p:sp>
      </p:grpSp>
      <p:cxnSp>
        <p:nvCxnSpPr>
          <p:cNvPr id="85" name="Straight Arrow Connector 84"/>
          <p:cNvCxnSpPr/>
          <p:nvPr/>
        </p:nvCxnSpPr>
        <p:spPr>
          <a:xfrm flipH="1">
            <a:off x="4281167" y="1859249"/>
            <a:ext cx="4438326" cy="1637675"/>
          </a:xfrm>
          <a:prstGeom prst="straightConnector1">
            <a:avLst/>
          </a:prstGeom>
          <a:ln w="41275">
            <a:solidFill>
              <a:schemeClr val="bg1">
                <a:lumMod val="65000"/>
              </a:schemeClr>
            </a:solidFill>
            <a:prstDash val="sysDash"/>
            <a:tailEnd type="stealth" w="lg" len="lg"/>
          </a:ln>
          <a:effectLst/>
        </p:spPr>
        <p:style>
          <a:lnRef idx="1">
            <a:schemeClr val="accent4"/>
          </a:lnRef>
          <a:fillRef idx="0">
            <a:schemeClr val="accent4"/>
          </a:fillRef>
          <a:effectRef idx="0">
            <a:schemeClr val="accent4"/>
          </a:effectRef>
          <a:fontRef idx="minor">
            <a:schemeClr val="tx1"/>
          </a:fontRef>
        </p:style>
      </p:cxnSp>
      <p:cxnSp>
        <p:nvCxnSpPr>
          <p:cNvPr id="93" name="Straight Arrow Connector 92"/>
          <p:cNvCxnSpPr/>
          <p:nvPr/>
        </p:nvCxnSpPr>
        <p:spPr>
          <a:xfrm flipH="1">
            <a:off x="3218320" y="2281004"/>
            <a:ext cx="1" cy="820852"/>
          </a:xfrm>
          <a:prstGeom prst="straightConnector1">
            <a:avLst/>
          </a:prstGeom>
          <a:ln w="41275">
            <a:solidFill>
              <a:schemeClr val="bg1">
                <a:lumMod val="65000"/>
              </a:schemeClr>
            </a:solidFill>
            <a:prstDash val="sysDash"/>
            <a:tailEnd type="stealth" w="lg" len="lg"/>
          </a:ln>
          <a:effectLst/>
        </p:spPr>
        <p:style>
          <a:lnRef idx="1">
            <a:schemeClr val="accent4"/>
          </a:lnRef>
          <a:fillRef idx="0">
            <a:schemeClr val="accent4"/>
          </a:fillRef>
          <a:effectRef idx="0">
            <a:schemeClr val="accent4"/>
          </a:effectRef>
          <a:fontRef idx="minor">
            <a:schemeClr val="tx1"/>
          </a:fontRef>
        </p:style>
      </p:cxnSp>
      <p:cxnSp>
        <p:nvCxnSpPr>
          <p:cNvPr id="97" name="Straight Arrow Connector 96"/>
          <p:cNvCxnSpPr/>
          <p:nvPr/>
        </p:nvCxnSpPr>
        <p:spPr>
          <a:xfrm>
            <a:off x="3841472" y="1930291"/>
            <a:ext cx="4717357" cy="1616505"/>
          </a:xfrm>
          <a:prstGeom prst="straightConnector1">
            <a:avLst/>
          </a:prstGeom>
          <a:ln w="41275">
            <a:solidFill>
              <a:schemeClr val="bg1">
                <a:lumMod val="65000"/>
              </a:schemeClr>
            </a:solidFill>
            <a:prstDash val="sysDash"/>
            <a:tailEnd type="stealth" w="lg" len="lg"/>
          </a:ln>
          <a:effectLst/>
        </p:spPr>
        <p:style>
          <a:lnRef idx="1">
            <a:schemeClr val="accent4"/>
          </a:lnRef>
          <a:fillRef idx="0">
            <a:schemeClr val="accent4"/>
          </a:fillRef>
          <a:effectRef idx="0">
            <a:schemeClr val="accent4"/>
          </a:effectRef>
          <a:fontRef idx="minor">
            <a:schemeClr val="tx1"/>
          </a:fontRef>
        </p:style>
      </p:cxnSp>
      <p:grpSp>
        <p:nvGrpSpPr>
          <p:cNvPr id="98" name="Group 97"/>
          <p:cNvGrpSpPr/>
          <p:nvPr/>
        </p:nvGrpSpPr>
        <p:grpSpPr>
          <a:xfrm>
            <a:off x="4343272" y="5579525"/>
            <a:ext cx="514401" cy="514401"/>
            <a:chOff x="492" y="17985"/>
            <a:chExt cx="524853" cy="524853"/>
          </a:xfrm>
        </p:grpSpPr>
        <p:sp>
          <p:nvSpPr>
            <p:cNvPr id="107" name="Oval 106"/>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14"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571">
                <a:lnSpc>
                  <a:spcPct val="90000"/>
                </a:lnSpc>
                <a:spcBef>
                  <a:spcPct val="0"/>
                </a:spcBef>
                <a:spcAft>
                  <a:spcPct val="35000"/>
                </a:spcAft>
              </a:pPr>
              <a:r>
                <a:rPr lang="fi-FI" sz="2352" dirty="0" smtClean="0"/>
                <a:t>4</a:t>
              </a:r>
              <a:endParaRPr lang="en-US" sz="2352" dirty="0"/>
            </a:p>
          </p:txBody>
        </p:sp>
      </p:grpSp>
      <p:grpSp>
        <p:nvGrpSpPr>
          <p:cNvPr id="115" name="Group 114"/>
          <p:cNvGrpSpPr/>
          <p:nvPr/>
        </p:nvGrpSpPr>
        <p:grpSpPr>
          <a:xfrm>
            <a:off x="7151710" y="4586062"/>
            <a:ext cx="514401" cy="514401"/>
            <a:chOff x="492" y="17985"/>
            <a:chExt cx="524853" cy="524853"/>
          </a:xfrm>
        </p:grpSpPr>
        <p:sp>
          <p:nvSpPr>
            <p:cNvPr id="116" name="Oval 115"/>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17"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571">
                <a:lnSpc>
                  <a:spcPct val="90000"/>
                </a:lnSpc>
                <a:spcBef>
                  <a:spcPct val="0"/>
                </a:spcBef>
                <a:spcAft>
                  <a:spcPct val="35000"/>
                </a:spcAft>
              </a:pPr>
              <a:r>
                <a:rPr lang="fi-FI" sz="2352" dirty="0" smtClean="0"/>
                <a:t>6</a:t>
              </a:r>
              <a:endParaRPr lang="en-US" sz="2352" dirty="0"/>
            </a:p>
          </p:txBody>
        </p:sp>
      </p:grpSp>
      <p:grpSp>
        <p:nvGrpSpPr>
          <p:cNvPr id="118" name="Group 117"/>
          <p:cNvGrpSpPr/>
          <p:nvPr/>
        </p:nvGrpSpPr>
        <p:grpSpPr>
          <a:xfrm>
            <a:off x="4865708" y="3757461"/>
            <a:ext cx="514401" cy="514401"/>
            <a:chOff x="492" y="17985"/>
            <a:chExt cx="524853" cy="524853"/>
          </a:xfrm>
        </p:grpSpPr>
        <p:sp>
          <p:nvSpPr>
            <p:cNvPr id="119" name="Oval 118"/>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20"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571">
                <a:lnSpc>
                  <a:spcPct val="90000"/>
                </a:lnSpc>
                <a:spcBef>
                  <a:spcPct val="0"/>
                </a:spcBef>
                <a:spcAft>
                  <a:spcPct val="35000"/>
                </a:spcAft>
              </a:pPr>
              <a:r>
                <a:rPr lang="fi-FI" sz="2352" dirty="0" smtClean="0"/>
                <a:t>7</a:t>
              </a:r>
              <a:endParaRPr lang="en-US" sz="2352" dirty="0"/>
            </a:p>
          </p:txBody>
        </p:sp>
      </p:grpSp>
      <p:grpSp>
        <p:nvGrpSpPr>
          <p:cNvPr id="121" name="Group 120"/>
          <p:cNvGrpSpPr/>
          <p:nvPr/>
        </p:nvGrpSpPr>
        <p:grpSpPr>
          <a:xfrm>
            <a:off x="3187555" y="2299473"/>
            <a:ext cx="514401" cy="514401"/>
            <a:chOff x="492" y="17985"/>
            <a:chExt cx="524853" cy="524853"/>
          </a:xfrm>
        </p:grpSpPr>
        <p:sp>
          <p:nvSpPr>
            <p:cNvPr id="122" name="Oval 121"/>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23"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571">
                <a:lnSpc>
                  <a:spcPct val="90000"/>
                </a:lnSpc>
                <a:spcBef>
                  <a:spcPct val="0"/>
                </a:spcBef>
                <a:spcAft>
                  <a:spcPct val="35000"/>
                </a:spcAft>
              </a:pPr>
              <a:r>
                <a:rPr lang="fi-FI" sz="2352" dirty="0" smtClean="0"/>
                <a:t>1</a:t>
              </a:r>
              <a:endParaRPr lang="en-US" sz="2352" dirty="0"/>
            </a:p>
          </p:txBody>
        </p:sp>
      </p:grpSp>
      <p:grpSp>
        <p:nvGrpSpPr>
          <p:cNvPr id="124" name="Group 123"/>
          <p:cNvGrpSpPr/>
          <p:nvPr/>
        </p:nvGrpSpPr>
        <p:grpSpPr>
          <a:xfrm>
            <a:off x="7082698" y="2967460"/>
            <a:ext cx="514401" cy="514401"/>
            <a:chOff x="492" y="17985"/>
            <a:chExt cx="524853" cy="524853"/>
          </a:xfrm>
        </p:grpSpPr>
        <p:sp>
          <p:nvSpPr>
            <p:cNvPr id="125" name="Oval 124"/>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26"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571">
                <a:lnSpc>
                  <a:spcPct val="90000"/>
                </a:lnSpc>
                <a:spcBef>
                  <a:spcPct val="0"/>
                </a:spcBef>
                <a:spcAft>
                  <a:spcPct val="35000"/>
                </a:spcAft>
              </a:pPr>
              <a:r>
                <a:rPr lang="fi-FI" sz="2352" dirty="0" smtClean="0"/>
                <a:t>2</a:t>
              </a:r>
              <a:endParaRPr lang="en-US" sz="2352" dirty="0"/>
            </a:p>
          </p:txBody>
        </p:sp>
      </p:grpSp>
      <p:grpSp>
        <p:nvGrpSpPr>
          <p:cNvPr id="127" name="Group 126"/>
          <p:cNvGrpSpPr/>
          <p:nvPr/>
        </p:nvGrpSpPr>
        <p:grpSpPr>
          <a:xfrm>
            <a:off x="7381051" y="1930291"/>
            <a:ext cx="514401" cy="514401"/>
            <a:chOff x="492" y="17985"/>
            <a:chExt cx="524853" cy="524853"/>
          </a:xfrm>
        </p:grpSpPr>
        <p:sp>
          <p:nvSpPr>
            <p:cNvPr id="128" name="Oval 127"/>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29"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571">
                <a:lnSpc>
                  <a:spcPct val="90000"/>
                </a:lnSpc>
                <a:spcBef>
                  <a:spcPct val="0"/>
                </a:spcBef>
                <a:spcAft>
                  <a:spcPct val="35000"/>
                </a:spcAft>
              </a:pPr>
              <a:r>
                <a:rPr lang="fi-FI" sz="2352" dirty="0"/>
                <a:t>3</a:t>
              </a:r>
              <a:endParaRPr lang="en-US" sz="2352" dirty="0"/>
            </a:p>
          </p:txBody>
        </p:sp>
      </p:grpSp>
      <p:sp>
        <p:nvSpPr>
          <p:cNvPr id="130" name="TextBox 129"/>
          <p:cNvSpPr txBox="1"/>
          <p:nvPr/>
        </p:nvSpPr>
        <p:spPr>
          <a:xfrm>
            <a:off x="6257527" y="1728676"/>
            <a:ext cx="1771417" cy="184666"/>
          </a:xfrm>
          <a:prstGeom prst="rect">
            <a:avLst/>
          </a:prstGeom>
          <a:noFill/>
        </p:spPr>
        <p:txBody>
          <a:bodyPr wrap="square" lIns="0" tIns="0" rIns="0" bIns="0" rtlCol="0">
            <a:spAutoFit/>
          </a:bodyPr>
          <a:lstStyle/>
          <a:p>
            <a:pPr algn="ctr"/>
            <a:r>
              <a:rPr lang="en-US" sz="1200" spc="-70" dirty="0" smtClean="0">
                <a:gradFill>
                  <a:gsLst>
                    <a:gs pos="2917">
                      <a:schemeClr val="bg2"/>
                    </a:gs>
                    <a:gs pos="95000">
                      <a:schemeClr val="bg2"/>
                    </a:gs>
                  </a:gsLst>
                  <a:lin ang="5400000" scaled="0"/>
                </a:gradFill>
              </a:rPr>
              <a:t>Approve and Publish Apps</a:t>
            </a:r>
          </a:p>
        </p:txBody>
      </p:sp>
      <p:sp>
        <p:nvSpPr>
          <p:cNvPr id="131" name="TextBox 130"/>
          <p:cNvSpPr txBox="1"/>
          <p:nvPr/>
        </p:nvSpPr>
        <p:spPr>
          <a:xfrm>
            <a:off x="1491470" y="2465647"/>
            <a:ext cx="1771417" cy="184666"/>
          </a:xfrm>
          <a:prstGeom prst="rect">
            <a:avLst/>
          </a:prstGeom>
          <a:noFill/>
        </p:spPr>
        <p:txBody>
          <a:bodyPr wrap="square" lIns="0" tIns="0" rIns="0" bIns="0" rtlCol="0">
            <a:spAutoFit/>
          </a:bodyPr>
          <a:lstStyle/>
          <a:p>
            <a:pPr algn="ctr"/>
            <a:r>
              <a:rPr lang="en-US" sz="1200" spc="-70" dirty="0" smtClean="0">
                <a:gradFill>
                  <a:gsLst>
                    <a:gs pos="2917">
                      <a:schemeClr val="bg2"/>
                    </a:gs>
                    <a:gs pos="95000">
                      <a:schemeClr val="bg2"/>
                    </a:gs>
                  </a:gsLst>
                  <a:lin ang="5400000" scaled="0"/>
                </a:gradFill>
              </a:rPr>
              <a:t>Registration of certificates</a:t>
            </a:r>
          </a:p>
        </p:txBody>
      </p:sp>
      <p:sp>
        <p:nvSpPr>
          <p:cNvPr id="132" name="TextBox 131"/>
          <p:cNvSpPr txBox="1"/>
          <p:nvPr/>
        </p:nvSpPr>
        <p:spPr>
          <a:xfrm>
            <a:off x="7553457" y="2989029"/>
            <a:ext cx="1771417" cy="184666"/>
          </a:xfrm>
          <a:prstGeom prst="rect">
            <a:avLst/>
          </a:prstGeom>
          <a:noFill/>
        </p:spPr>
        <p:txBody>
          <a:bodyPr wrap="square" lIns="0" tIns="0" rIns="0" bIns="0" rtlCol="0">
            <a:spAutoFit/>
          </a:bodyPr>
          <a:lstStyle/>
          <a:p>
            <a:pPr algn="ctr"/>
            <a:r>
              <a:rPr lang="en-US" sz="1200" spc="-70" dirty="0" smtClean="0">
                <a:gradFill>
                  <a:gsLst>
                    <a:gs pos="2917">
                      <a:schemeClr val="bg2"/>
                    </a:gs>
                    <a:gs pos="95000">
                      <a:schemeClr val="bg2"/>
                    </a:gs>
                  </a:gsLst>
                  <a:lin ang="5400000" scaled="0"/>
                </a:gradFill>
              </a:rPr>
              <a:t>Configuration of certificates</a:t>
            </a:r>
          </a:p>
        </p:txBody>
      </p:sp>
      <p:sp>
        <p:nvSpPr>
          <p:cNvPr id="133" name="TextBox 132"/>
          <p:cNvSpPr txBox="1"/>
          <p:nvPr/>
        </p:nvSpPr>
        <p:spPr>
          <a:xfrm>
            <a:off x="8382198" y="5009687"/>
            <a:ext cx="2319289" cy="215444"/>
          </a:xfrm>
          <a:prstGeom prst="rect">
            <a:avLst/>
          </a:prstGeom>
          <a:noFill/>
        </p:spPr>
        <p:txBody>
          <a:bodyPr wrap="square" lIns="0" tIns="0" rIns="0" bIns="0" rtlCol="0">
            <a:spAutoFit/>
          </a:bodyPr>
          <a:lstStyle/>
          <a:p>
            <a:pPr algn="ctr"/>
            <a:r>
              <a:rPr lang="en-US" sz="1400" spc="-70" dirty="0" smtClean="0">
                <a:gradFill>
                  <a:gsLst>
                    <a:gs pos="2917">
                      <a:schemeClr val="bg2"/>
                    </a:gs>
                    <a:gs pos="95000">
                      <a:schemeClr val="bg2"/>
                    </a:gs>
                  </a:gsLst>
                  <a:lin ang="5400000" scaled="0"/>
                </a:gradFill>
              </a:rPr>
              <a:t>spapp_appname.contoso.com</a:t>
            </a:r>
          </a:p>
        </p:txBody>
      </p:sp>
    </p:spTree>
    <p:extLst>
      <p:ext uri="{BB962C8B-B14F-4D97-AF65-F5344CB8AC3E}">
        <p14:creationId xmlns:p14="http://schemas.microsoft.com/office/powerpoint/2010/main" val="7246267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fade">
                                      <p:cBhvr>
                                        <p:cTn id="7" dur="1000"/>
                                        <p:tgtEl>
                                          <p:spTgt spid="46"/>
                                        </p:tgtEl>
                                      </p:cBhvr>
                                    </p:animEffect>
                                    <p:anim calcmode="lin" valueType="num">
                                      <p:cBhvr>
                                        <p:cTn id="8" dur="1000" fill="hold"/>
                                        <p:tgtEl>
                                          <p:spTgt spid="46"/>
                                        </p:tgtEl>
                                        <p:attrNameLst>
                                          <p:attrName>ppt_x</p:attrName>
                                        </p:attrNameLst>
                                      </p:cBhvr>
                                      <p:tavLst>
                                        <p:tav tm="0">
                                          <p:val>
                                            <p:strVal val="#ppt_x"/>
                                          </p:val>
                                        </p:tav>
                                        <p:tav tm="100000">
                                          <p:val>
                                            <p:strVal val="#ppt_x"/>
                                          </p:val>
                                        </p:tav>
                                      </p:tavLst>
                                    </p:anim>
                                    <p:anim calcmode="lin" valueType="num">
                                      <p:cBhvr>
                                        <p:cTn id="9" dur="1000" fill="hold"/>
                                        <p:tgtEl>
                                          <p:spTgt spid="46"/>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56"/>
                                        </p:tgtEl>
                                        <p:attrNameLst>
                                          <p:attrName>style.visibility</p:attrName>
                                        </p:attrNameLst>
                                      </p:cBhvr>
                                      <p:to>
                                        <p:strVal val="visible"/>
                                      </p:to>
                                    </p:set>
                                    <p:animEffect transition="in" filter="fade">
                                      <p:cBhvr>
                                        <p:cTn id="12" dur="1000"/>
                                        <p:tgtEl>
                                          <p:spTgt spid="56"/>
                                        </p:tgtEl>
                                      </p:cBhvr>
                                    </p:animEffect>
                                    <p:anim calcmode="lin" valueType="num">
                                      <p:cBhvr>
                                        <p:cTn id="13" dur="1000" fill="hold"/>
                                        <p:tgtEl>
                                          <p:spTgt spid="56"/>
                                        </p:tgtEl>
                                        <p:attrNameLst>
                                          <p:attrName>ppt_x</p:attrName>
                                        </p:attrNameLst>
                                      </p:cBhvr>
                                      <p:tavLst>
                                        <p:tav tm="0">
                                          <p:val>
                                            <p:strVal val="#ppt_x"/>
                                          </p:val>
                                        </p:tav>
                                        <p:tav tm="100000">
                                          <p:val>
                                            <p:strVal val="#ppt_x"/>
                                          </p:val>
                                        </p:tav>
                                      </p:tavLst>
                                    </p:anim>
                                    <p:anim calcmode="lin" valueType="num">
                                      <p:cBhvr>
                                        <p:cTn id="14" dur="1000" fill="hold"/>
                                        <p:tgtEl>
                                          <p:spTgt spid="56"/>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74"/>
                                        </p:tgtEl>
                                        <p:attrNameLst>
                                          <p:attrName>style.visibility</p:attrName>
                                        </p:attrNameLst>
                                      </p:cBhvr>
                                      <p:to>
                                        <p:strVal val="visible"/>
                                      </p:to>
                                    </p:set>
                                    <p:animEffect transition="in" filter="fade">
                                      <p:cBhvr>
                                        <p:cTn id="17" dur="1000"/>
                                        <p:tgtEl>
                                          <p:spTgt spid="74"/>
                                        </p:tgtEl>
                                      </p:cBhvr>
                                    </p:animEffect>
                                    <p:anim calcmode="lin" valueType="num">
                                      <p:cBhvr>
                                        <p:cTn id="18" dur="1000" fill="hold"/>
                                        <p:tgtEl>
                                          <p:spTgt spid="74"/>
                                        </p:tgtEl>
                                        <p:attrNameLst>
                                          <p:attrName>ppt_x</p:attrName>
                                        </p:attrNameLst>
                                      </p:cBhvr>
                                      <p:tavLst>
                                        <p:tav tm="0">
                                          <p:val>
                                            <p:strVal val="#ppt_x"/>
                                          </p:val>
                                        </p:tav>
                                        <p:tav tm="100000">
                                          <p:val>
                                            <p:strVal val="#ppt_x"/>
                                          </p:val>
                                        </p:tav>
                                      </p:tavLst>
                                    </p:anim>
                                    <p:anim calcmode="lin" valueType="num">
                                      <p:cBhvr>
                                        <p:cTn id="19" dur="1000" fill="hold"/>
                                        <p:tgtEl>
                                          <p:spTgt spid="74"/>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99"/>
                                        </p:tgtEl>
                                        <p:attrNameLst>
                                          <p:attrName>style.visibility</p:attrName>
                                        </p:attrNameLst>
                                      </p:cBhvr>
                                      <p:to>
                                        <p:strVal val="visible"/>
                                      </p:to>
                                    </p:set>
                                    <p:animEffect transition="in" filter="fade">
                                      <p:cBhvr>
                                        <p:cTn id="24" dur="1000"/>
                                        <p:tgtEl>
                                          <p:spTgt spid="99"/>
                                        </p:tgtEl>
                                      </p:cBhvr>
                                    </p:animEffect>
                                    <p:anim calcmode="lin" valueType="num">
                                      <p:cBhvr>
                                        <p:cTn id="25" dur="1000" fill="hold"/>
                                        <p:tgtEl>
                                          <p:spTgt spid="99"/>
                                        </p:tgtEl>
                                        <p:attrNameLst>
                                          <p:attrName>ppt_x</p:attrName>
                                        </p:attrNameLst>
                                      </p:cBhvr>
                                      <p:tavLst>
                                        <p:tav tm="0">
                                          <p:val>
                                            <p:strVal val="#ppt_x"/>
                                          </p:val>
                                        </p:tav>
                                        <p:tav tm="100000">
                                          <p:val>
                                            <p:strVal val="#ppt_x"/>
                                          </p:val>
                                        </p:tav>
                                      </p:tavLst>
                                    </p:anim>
                                    <p:anim calcmode="lin" valueType="num">
                                      <p:cBhvr>
                                        <p:cTn id="26" dur="1000" fill="hold"/>
                                        <p:tgtEl>
                                          <p:spTgt spid="99"/>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110"/>
                                        </p:tgtEl>
                                        <p:attrNameLst>
                                          <p:attrName>style.visibility</p:attrName>
                                        </p:attrNameLst>
                                      </p:cBhvr>
                                      <p:to>
                                        <p:strVal val="visible"/>
                                      </p:to>
                                    </p:set>
                                    <p:animEffect transition="in" filter="fade">
                                      <p:cBhvr>
                                        <p:cTn id="29" dur="1000"/>
                                        <p:tgtEl>
                                          <p:spTgt spid="110"/>
                                        </p:tgtEl>
                                      </p:cBhvr>
                                    </p:animEffect>
                                    <p:anim calcmode="lin" valueType="num">
                                      <p:cBhvr>
                                        <p:cTn id="30" dur="1000" fill="hold"/>
                                        <p:tgtEl>
                                          <p:spTgt spid="110"/>
                                        </p:tgtEl>
                                        <p:attrNameLst>
                                          <p:attrName>ppt_x</p:attrName>
                                        </p:attrNameLst>
                                      </p:cBhvr>
                                      <p:tavLst>
                                        <p:tav tm="0">
                                          <p:val>
                                            <p:strVal val="#ppt_x"/>
                                          </p:val>
                                        </p:tav>
                                        <p:tav tm="100000">
                                          <p:val>
                                            <p:strVal val="#ppt_x"/>
                                          </p:val>
                                        </p:tav>
                                      </p:tavLst>
                                    </p:anim>
                                    <p:anim calcmode="lin" valueType="num">
                                      <p:cBhvr>
                                        <p:cTn id="31" dur="1000" fill="hold"/>
                                        <p:tgtEl>
                                          <p:spTgt spid="110"/>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nodeType="clickEffect">
                                  <p:stCondLst>
                                    <p:cond delay="0"/>
                                  </p:stCondLst>
                                  <p:childTnLst>
                                    <p:set>
                                      <p:cBhvr>
                                        <p:cTn id="35" dur="1" fill="hold">
                                          <p:stCondLst>
                                            <p:cond delay="0"/>
                                          </p:stCondLst>
                                        </p:cTn>
                                        <p:tgtEl>
                                          <p:spTgt spid="75"/>
                                        </p:tgtEl>
                                        <p:attrNameLst>
                                          <p:attrName>style.visibility</p:attrName>
                                        </p:attrNameLst>
                                      </p:cBhvr>
                                      <p:to>
                                        <p:strVal val="visible"/>
                                      </p:to>
                                    </p:set>
                                    <p:animEffect transition="in" filter="fade">
                                      <p:cBhvr>
                                        <p:cTn id="36" dur="1000"/>
                                        <p:tgtEl>
                                          <p:spTgt spid="75"/>
                                        </p:tgtEl>
                                      </p:cBhvr>
                                    </p:animEffect>
                                    <p:anim calcmode="lin" valueType="num">
                                      <p:cBhvr>
                                        <p:cTn id="37" dur="1000" fill="hold"/>
                                        <p:tgtEl>
                                          <p:spTgt spid="75"/>
                                        </p:tgtEl>
                                        <p:attrNameLst>
                                          <p:attrName>ppt_x</p:attrName>
                                        </p:attrNameLst>
                                      </p:cBhvr>
                                      <p:tavLst>
                                        <p:tav tm="0">
                                          <p:val>
                                            <p:strVal val="#ppt_x"/>
                                          </p:val>
                                        </p:tav>
                                        <p:tav tm="100000">
                                          <p:val>
                                            <p:strVal val="#ppt_x"/>
                                          </p:val>
                                        </p:tav>
                                      </p:tavLst>
                                    </p:anim>
                                    <p:anim calcmode="lin" valueType="num">
                                      <p:cBhvr>
                                        <p:cTn id="38" dur="1000" fill="hold"/>
                                        <p:tgtEl>
                                          <p:spTgt spid="75"/>
                                        </p:tgtEl>
                                        <p:attrNameLst>
                                          <p:attrName>ppt_y</p:attrName>
                                        </p:attrNameLst>
                                      </p:cBhvr>
                                      <p:tavLst>
                                        <p:tav tm="0">
                                          <p:val>
                                            <p:strVal val="#ppt_y+.1"/>
                                          </p:val>
                                        </p:tav>
                                        <p:tav tm="100000">
                                          <p:val>
                                            <p:strVal val="#ppt_y"/>
                                          </p:val>
                                        </p:tav>
                                      </p:tavLst>
                                    </p:anim>
                                  </p:childTnLst>
                                </p:cTn>
                              </p:par>
                              <p:par>
                                <p:cTn id="39" presetID="42" presetClass="entr" presetSubtype="0" fill="hold" grpId="0" nodeType="withEffect">
                                  <p:stCondLst>
                                    <p:cond delay="0"/>
                                  </p:stCondLst>
                                  <p:childTnLst>
                                    <p:set>
                                      <p:cBhvr>
                                        <p:cTn id="40" dur="1" fill="hold">
                                          <p:stCondLst>
                                            <p:cond delay="0"/>
                                          </p:stCondLst>
                                        </p:cTn>
                                        <p:tgtEl>
                                          <p:spTgt spid="82"/>
                                        </p:tgtEl>
                                        <p:attrNameLst>
                                          <p:attrName>style.visibility</p:attrName>
                                        </p:attrNameLst>
                                      </p:cBhvr>
                                      <p:to>
                                        <p:strVal val="visible"/>
                                      </p:to>
                                    </p:set>
                                    <p:animEffect transition="in" filter="fade">
                                      <p:cBhvr>
                                        <p:cTn id="41" dur="1000"/>
                                        <p:tgtEl>
                                          <p:spTgt spid="82"/>
                                        </p:tgtEl>
                                      </p:cBhvr>
                                    </p:animEffect>
                                    <p:anim calcmode="lin" valueType="num">
                                      <p:cBhvr>
                                        <p:cTn id="42" dur="1000" fill="hold"/>
                                        <p:tgtEl>
                                          <p:spTgt spid="82"/>
                                        </p:tgtEl>
                                        <p:attrNameLst>
                                          <p:attrName>ppt_x</p:attrName>
                                        </p:attrNameLst>
                                      </p:cBhvr>
                                      <p:tavLst>
                                        <p:tav tm="0">
                                          <p:val>
                                            <p:strVal val="#ppt_x"/>
                                          </p:val>
                                        </p:tav>
                                        <p:tav tm="100000">
                                          <p:val>
                                            <p:strVal val="#ppt_x"/>
                                          </p:val>
                                        </p:tav>
                                      </p:tavLst>
                                    </p:anim>
                                    <p:anim calcmode="lin" valueType="num">
                                      <p:cBhvr>
                                        <p:cTn id="43" dur="1000" fill="hold"/>
                                        <p:tgtEl>
                                          <p:spTgt spid="82"/>
                                        </p:tgtEl>
                                        <p:attrNameLst>
                                          <p:attrName>ppt_y</p:attrName>
                                        </p:attrNameLst>
                                      </p:cBhvr>
                                      <p:tavLst>
                                        <p:tav tm="0">
                                          <p:val>
                                            <p:strVal val="#ppt_y+.1"/>
                                          </p:val>
                                        </p:tav>
                                        <p:tav tm="100000">
                                          <p:val>
                                            <p:strVal val="#ppt_y"/>
                                          </p:val>
                                        </p:tav>
                                      </p:tavLst>
                                    </p:anim>
                                  </p:childTnLst>
                                </p:cTn>
                              </p:par>
                              <p:par>
                                <p:cTn id="44" presetID="42" presetClass="entr" presetSubtype="0" fill="hold" nodeType="withEffect">
                                  <p:stCondLst>
                                    <p:cond delay="0"/>
                                  </p:stCondLst>
                                  <p:childTnLst>
                                    <p:set>
                                      <p:cBhvr>
                                        <p:cTn id="45" dur="1" fill="hold">
                                          <p:stCondLst>
                                            <p:cond delay="0"/>
                                          </p:stCondLst>
                                        </p:cTn>
                                        <p:tgtEl>
                                          <p:spTgt spid="85"/>
                                        </p:tgtEl>
                                        <p:attrNameLst>
                                          <p:attrName>style.visibility</p:attrName>
                                        </p:attrNameLst>
                                      </p:cBhvr>
                                      <p:to>
                                        <p:strVal val="visible"/>
                                      </p:to>
                                    </p:set>
                                    <p:animEffect transition="in" filter="fade">
                                      <p:cBhvr>
                                        <p:cTn id="46" dur="1000"/>
                                        <p:tgtEl>
                                          <p:spTgt spid="85"/>
                                        </p:tgtEl>
                                      </p:cBhvr>
                                    </p:animEffect>
                                    <p:anim calcmode="lin" valueType="num">
                                      <p:cBhvr>
                                        <p:cTn id="47" dur="1000" fill="hold"/>
                                        <p:tgtEl>
                                          <p:spTgt spid="85"/>
                                        </p:tgtEl>
                                        <p:attrNameLst>
                                          <p:attrName>ppt_x</p:attrName>
                                        </p:attrNameLst>
                                      </p:cBhvr>
                                      <p:tavLst>
                                        <p:tav tm="0">
                                          <p:val>
                                            <p:strVal val="#ppt_x"/>
                                          </p:val>
                                        </p:tav>
                                        <p:tav tm="100000">
                                          <p:val>
                                            <p:strVal val="#ppt_x"/>
                                          </p:val>
                                        </p:tav>
                                      </p:tavLst>
                                    </p:anim>
                                    <p:anim calcmode="lin" valueType="num">
                                      <p:cBhvr>
                                        <p:cTn id="48" dur="1000" fill="hold"/>
                                        <p:tgtEl>
                                          <p:spTgt spid="85"/>
                                        </p:tgtEl>
                                        <p:attrNameLst>
                                          <p:attrName>ppt_y</p:attrName>
                                        </p:attrNameLst>
                                      </p:cBhvr>
                                      <p:tavLst>
                                        <p:tav tm="0">
                                          <p:val>
                                            <p:strVal val="#ppt_y+.1"/>
                                          </p:val>
                                        </p:tav>
                                        <p:tav tm="100000">
                                          <p:val>
                                            <p:strVal val="#ppt_y"/>
                                          </p:val>
                                        </p:tav>
                                      </p:tavLst>
                                    </p:anim>
                                  </p:childTnLst>
                                </p:cTn>
                              </p:par>
                              <p:par>
                                <p:cTn id="49" presetID="42" presetClass="entr" presetSubtype="0" fill="hold" nodeType="withEffect">
                                  <p:stCondLst>
                                    <p:cond delay="0"/>
                                  </p:stCondLst>
                                  <p:childTnLst>
                                    <p:set>
                                      <p:cBhvr>
                                        <p:cTn id="50" dur="1" fill="hold">
                                          <p:stCondLst>
                                            <p:cond delay="0"/>
                                          </p:stCondLst>
                                        </p:cTn>
                                        <p:tgtEl>
                                          <p:spTgt spid="93"/>
                                        </p:tgtEl>
                                        <p:attrNameLst>
                                          <p:attrName>style.visibility</p:attrName>
                                        </p:attrNameLst>
                                      </p:cBhvr>
                                      <p:to>
                                        <p:strVal val="visible"/>
                                      </p:to>
                                    </p:set>
                                    <p:animEffect transition="in" filter="fade">
                                      <p:cBhvr>
                                        <p:cTn id="51" dur="1000"/>
                                        <p:tgtEl>
                                          <p:spTgt spid="93"/>
                                        </p:tgtEl>
                                      </p:cBhvr>
                                    </p:animEffect>
                                    <p:anim calcmode="lin" valueType="num">
                                      <p:cBhvr>
                                        <p:cTn id="52" dur="1000" fill="hold"/>
                                        <p:tgtEl>
                                          <p:spTgt spid="93"/>
                                        </p:tgtEl>
                                        <p:attrNameLst>
                                          <p:attrName>ppt_x</p:attrName>
                                        </p:attrNameLst>
                                      </p:cBhvr>
                                      <p:tavLst>
                                        <p:tav tm="0">
                                          <p:val>
                                            <p:strVal val="#ppt_x"/>
                                          </p:val>
                                        </p:tav>
                                        <p:tav tm="100000">
                                          <p:val>
                                            <p:strVal val="#ppt_x"/>
                                          </p:val>
                                        </p:tav>
                                      </p:tavLst>
                                    </p:anim>
                                    <p:anim calcmode="lin" valueType="num">
                                      <p:cBhvr>
                                        <p:cTn id="53" dur="1000" fill="hold"/>
                                        <p:tgtEl>
                                          <p:spTgt spid="93"/>
                                        </p:tgtEl>
                                        <p:attrNameLst>
                                          <p:attrName>ppt_y</p:attrName>
                                        </p:attrNameLst>
                                      </p:cBhvr>
                                      <p:tavLst>
                                        <p:tav tm="0">
                                          <p:val>
                                            <p:strVal val="#ppt_y+.1"/>
                                          </p:val>
                                        </p:tav>
                                        <p:tav tm="100000">
                                          <p:val>
                                            <p:strVal val="#ppt_y"/>
                                          </p:val>
                                        </p:tav>
                                      </p:tavLst>
                                    </p:anim>
                                  </p:childTnLst>
                                </p:cTn>
                              </p:par>
                              <p:par>
                                <p:cTn id="54" presetID="42" presetClass="entr" presetSubtype="0" fill="hold" nodeType="withEffect">
                                  <p:stCondLst>
                                    <p:cond delay="0"/>
                                  </p:stCondLst>
                                  <p:childTnLst>
                                    <p:set>
                                      <p:cBhvr>
                                        <p:cTn id="55" dur="1" fill="hold">
                                          <p:stCondLst>
                                            <p:cond delay="0"/>
                                          </p:stCondLst>
                                        </p:cTn>
                                        <p:tgtEl>
                                          <p:spTgt spid="97"/>
                                        </p:tgtEl>
                                        <p:attrNameLst>
                                          <p:attrName>style.visibility</p:attrName>
                                        </p:attrNameLst>
                                      </p:cBhvr>
                                      <p:to>
                                        <p:strVal val="visible"/>
                                      </p:to>
                                    </p:set>
                                    <p:animEffect transition="in" filter="fade">
                                      <p:cBhvr>
                                        <p:cTn id="56" dur="1000"/>
                                        <p:tgtEl>
                                          <p:spTgt spid="97"/>
                                        </p:tgtEl>
                                      </p:cBhvr>
                                    </p:animEffect>
                                    <p:anim calcmode="lin" valueType="num">
                                      <p:cBhvr>
                                        <p:cTn id="57" dur="1000" fill="hold"/>
                                        <p:tgtEl>
                                          <p:spTgt spid="97"/>
                                        </p:tgtEl>
                                        <p:attrNameLst>
                                          <p:attrName>ppt_x</p:attrName>
                                        </p:attrNameLst>
                                      </p:cBhvr>
                                      <p:tavLst>
                                        <p:tav tm="0">
                                          <p:val>
                                            <p:strVal val="#ppt_x"/>
                                          </p:val>
                                        </p:tav>
                                        <p:tav tm="100000">
                                          <p:val>
                                            <p:strVal val="#ppt_x"/>
                                          </p:val>
                                        </p:tav>
                                      </p:tavLst>
                                    </p:anim>
                                    <p:anim calcmode="lin" valueType="num">
                                      <p:cBhvr>
                                        <p:cTn id="58" dur="1000" fill="hold"/>
                                        <p:tgtEl>
                                          <p:spTgt spid="97"/>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nodeType="clickEffect">
                                  <p:stCondLst>
                                    <p:cond delay="0"/>
                                  </p:stCondLst>
                                  <p:childTnLst>
                                    <p:set>
                                      <p:cBhvr>
                                        <p:cTn id="62" dur="1" fill="hold">
                                          <p:stCondLst>
                                            <p:cond delay="0"/>
                                          </p:stCondLst>
                                        </p:cTn>
                                        <p:tgtEl>
                                          <p:spTgt spid="98"/>
                                        </p:tgtEl>
                                        <p:attrNameLst>
                                          <p:attrName>style.visibility</p:attrName>
                                        </p:attrNameLst>
                                      </p:cBhvr>
                                      <p:to>
                                        <p:strVal val="visible"/>
                                      </p:to>
                                    </p:set>
                                    <p:animEffect transition="in" filter="fade">
                                      <p:cBhvr>
                                        <p:cTn id="63" dur="1000"/>
                                        <p:tgtEl>
                                          <p:spTgt spid="98"/>
                                        </p:tgtEl>
                                      </p:cBhvr>
                                    </p:animEffect>
                                    <p:anim calcmode="lin" valueType="num">
                                      <p:cBhvr>
                                        <p:cTn id="64" dur="1000" fill="hold"/>
                                        <p:tgtEl>
                                          <p:spTgt spid="98"/>
                                        </p:tgtEl>
                                        <p:attrNameLst>
                                          <p:attrName>ppt_x</p:attrName>
                                        </p:attrNameLst>
                                      </p:cBhvr>
                                      <p:tavLst>
                                        <p:tav tm="0">
                                          <p:val>
                                            <p:strVal val="#ppt_x"/>
                                          </p:val>
                                        </p:tav>
                                        <p:tav tm="100000">
                                          <p:val>
                                            <p:strVal val="#ppt_x"/>
                                          </p:val>
                                        </p:tav>
                                      </p:tavLst>
                                    </p:anim>
                                    <p:anim calcmode="lin" valueType="num">
                                      <p:cBhvr>
                                        <p:cTn id="65" dur="1000" fill="hold"/>
                                        <p:tgtEl>
                                          <p:spTgt spid="98"/>
                                        </p:tgtEl>
                                        <p:attrNameLst>
                                          <p:attrName>ppt_y</p:attrName>
                                        </p:attrNameLst>
                                      </p:cBhvr>
                                      <p:tavLst>
                                        <p:tav tm="0">
                                          <p:val>
                                            <p:strVal val="#ppt_y+.1"/>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42" presetClass="entr" presetSubtype="0" fill="hold" nodeType="clickEffect">
                                  <p:stCondLst>
                                    <p:cond delay="0"/>
                                  </p:stCondLst>
                                  <p:childTnLst>
                                    <p:set>
                                      <p:cBhvr>
                                        <p:cTn id="69" dur="1" fill="hold">
                                          <p:stCondLst>
                                            <p:cond delay="0"/>
                                          </p:stCondLst>
                                        </p:cTn>
                                        <p:tgtEl>
                                          <p:spTgt spid="115"/>
                                        </p:tgtEl>
                                        <p:attrNameLst>
                                          <p:attrName>style.visibility</p:attrName>
                                        </p:attrNameLst>
                                      </p:cBhvr>
                                      <p:to>
                                        <p:strVal val="visible"/>
                                      </p:to>
                                    </p:set>
                                    <p:animEffect transition="in" filter="fade">
                                      <p:cBhvr>
                                        <p:cTn id="70" dur="1000"/>
                                        <p:tgtEl>
                                          <p:spTgt spid="115"/>
                                        </p:tgtEl>
                                      </p:cBhvr>
                                    </p:animEffect>
                                    <p:anim calcmode="lin" valueType="num">
                                      <p:cBhvr>
                                        <p:cTn id="71" dur="1000" fill="hold"/>
                                        <p:tgtEl>
                                          <p:spTgt spid="115"/>
                                        </p:tgtEl>
                                        <p:attrNameLst>
                                          <p:attrName>ppt_x</p:attrName>
                                        </p:attrNameLst>
                                      </p:cBhvr>
                                      <p:tavLst>
                                        <p:tav tm="0">
                                          <p:val>
                                            <p:strVal val="#ppt_x"/>
                                          </p:val>
                                        </p:tav>
                                        <p:tav tm="100000">
                                          <p:val>
                                            <p:strVal val="#ppt_x"/>
                                          </p:val>
                                        </p:tav>
                                      </p:tavLst>
                                    </p:anim>
                                    <p:anim calcmode="lin" valueType="num">
                                      <p:cBhvr>
                                        <p:cTn id="72" dur="1000" fill="hold"/>
                                        <p:tgtEl>
                                          <p:spTgt spid="115"/>
                                        </p:tgtEl>
                                        <p:attrNameLst>
                                          <p:attrName>ppt_y</p:attrName>
                                        </p:attrNameLst>
                                      </p:cBhvr>
                                      <p:tavLst>
                                        <p:tav tm="0">
                                          <p:val>
                                            <p:strVal val="#ppt_y+.1"/>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42" presetClass="entr" presetSubtype="0" fill="hold" nodeType="clickEffect">
                                  <p:stCondLst>
                                    <p:cond delay="0"/>
                                  </p:stCondLst>
                                  <p:childTnLst>
                                    <p:set>
                                      <p:cBhvr>
                                        <p:cTn id="76" dur="1" fill="hold">
                                          <p:stCondLst>
                                            <p:cond delay="0"/>
                                          </p:stCondLst>
                                        </p:cTn>
                                        <p:tgtEl>
                                          <p:spTgt spid="118"/>
                                        </p:tgtEl>
                                        <p:attrNameLst>
                                          <p:attrName>style.visibility</p:attrName>
                                        </p:attrNameLst>
                                      </p:cBhvr>
                                      <p:to>
                                        <p:strVal val="visible"/>
                                      </p:to>
                                    </p:set>
                                    <p:animEffect transition="in" filter="fade">
                                      <p:cBhvr>
                                        <p:cTn id="77" dur="1000"/>
                                        <p:tgtEl>
                                          <p:spTgt spid="118"/>
                                        </p:tgtEl>
                                      </p:cBhvr>
                                    </p:animEffect>
                                    <p:anim calcmode="lin" valueType="num">
                                      <p:cBhvr>
                                        <p:cTn id="78" dur="1000" fill="hold"/>
                                        <p:tgtEl>
                                          <p:spTgt spid="118"/>
                                        </p:tgtEl>
                                        <p:attrNameLst>
                                          <p:attrName>ppt_x</p:attrName>
                                        </p:attrNameLst>
                                      </p:cBhvr>
                                      <p:tavLst>
                                        <p:tav tm="0">
                                          <p:val>
                                            <p:strVal val="#ppt_x"/>
                                          </p:val>
                                        </p:tav>
                                        <p:tav tm="100000">
                                          <p:val>
                                            <p:strVal val="#ppt_x"/>
                                          </p:val>
                                        </p:tav>
                                      </p:tavLst>
                                    </p:anim>
                                    <p:anim calcmode="lin" valueType="num">
                                      <p:cBhvr>
                                        <p:cTn id="79" dur="1000" fill="hold"/>
                                        <p:tgtEl>
                                          <p:spTgt spid="118"/>
                                        </p:tgtEl>
                                        <p:attrNameLst>
                                          <p:attrName>ppt_y</p:attrName>
                                        </p:attrNameLst>
                                      </p:cBhvr>
                                      <p:tavLst>
                                        <p:tav tm="0">
                                          <p:val>
                                            <p:strVal val="#ppt_y+.1"/>
                                          </p:val>
                                        </p:tav>
                                        <p:tav tm="100000">
                                          <p:val>
                                            <p:strVal val="#ppt_y"/>
                                          </p:val>
                                        </p:tav>
                                      </p:tavLst>
                                    </p:anim>
                                  </p:childTnLst>
                                </p:cTn>
                              </p:par>
                            </p:childTnLst>
                          </p:cTn>
                        </p:par>
                      </p:childTnLst>
                    </p:cTn>
                  </p:par>
                  <p:par>
                    <p:cTn id="80" fill="hold">
                      <p:stCondLst>
                        <p:cond delay="indefinite"/>
                      </p:stCondLst>
                      <p:childTnLst>
                        <p:par>
                          <p:cTn id="81" fill="hold">
                            <p:stCondLst>
                              <p:cond delay="0"/>
                            </p:stCondLst>
                            <p:childTnLst>
                              <p:par>
                                <p:cTn id="82" presetID="42" presetClass="entr" presetSubtype="0" fill="hold" nodeType="clickEffect">
                                  <p:stCondLst>
                                    <p:cond delay="0"/>
                                  </p:stCondLst>
                                  <p:childTnLst>
                                    <p:set>
                                      <p:cBhvr>
                                        <p:cTn id="83" dur="1" fill="hold">
                                          <p:stCondLst>
                                            <p:cond delay="0"/>
                                          </p:stCondLst>
                                        </p:cTn>
                                        <p:tgtEl>
                                          <p:spTgt spid="121"/>
                                        </p:tgtEl>
                                        <p:attrNameLst>
                                          <p:attrName>style.visibility</p:attrName>
                                        </p:attrNameLst>
                                      </p:cBhvr>
                                      <p:to>
                                        <p:strVal val="visible"/>
                                      </p:to>
                                    </p:set>
                                    <p:animEffect transition="in" filter="fade">
                                      <p:cBhvr>
                                        <p:cTn id="84" dur="1000"/>
                                        <p:tgtEl>
                                          <p:spTgt spid="121"/>
                                        </p:tgtEl>
                                      </p:cBhvr>
                                    </p:animEffect>
                                    <p:anim calcmode="lin" valueType="num">
                                      <p:cBhvr>
                                        <p:cTn id="85" dur="1000" fill="hold"/>
                                        <p:tgtEl>
                                          <p:spTgt spid="121"/>
                                        </p:tgtEl>
                                        <p:attrNameLst>
                                          <p:attrName>ppt_x</p:attrName>
                                        </p:attrNameLst>
                                      </p:cBhvr>
                                      <p:tavLst>
                                        <p:tav tm="0">
                                          <p:val>
                                            <p:strVal val="#ppt_x"/>
                                          </p:val>
                                        </p:tav>
                                        <p:tav tm="100000">
                                          <p:val>
                                            <p:strVal val="#ppt_x"/>
                                          </p:val>
                                        </p:tav>
                                      </p:tavLst>
                                    </p:anim>
                                    <p:anim calcmode="lin" valueType="num">
                                      <p:cBhvr>
                                        <p:cTn id="86" dur="1000" fill="hold"/>
                                        <p:tgtEl>
                                          <p:spTgt spid="121"/>
                                        </p:tgtEl>
                                        <p:attrNameLst>
                                          <p:attrName>ppt_y</p:attrName>
                                        </p:attrNameLst>
                                      </p:cBhvr>
                                      <p:tavLst>
                                        <p:tav tm="0">
                                          <p:val>
                                            <p:strVal val="#ppt_y+.1"/>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42" presetClass="entr" presetSubtype="0" fill="hold" nodeType="clickEffect">
                                  <p:stCondLst>
                                    <p:cond delay="0"/>
                                  </p:stCondLst>
                                  <p:childTnLst>
                                    <p:set>
                                      <p:cBhvr>
                                        <p:cTn id="90" dur="1" fill="hold">
                                          <p:stCondLst>
                                            <p:cond delay="0"/>
                                          </p:stCondLst>
                                        </p:cTn>
                                        <p:tgtEl>
                                          <p:spTgt spid="124"/>
                                        </p:tgtEl>
                                        <p:attrNameLst>
                                          <p:attrName>style.visibility</p:attrName>
                                        </p:attrNameLst>
                                      </p:cBhvr>
                                      <p:to>
                                        <p:strVal val="visible"/>
                                      </p:to>
                                    </p:set>
                                    <p:animEffect transition="in" filter="fade">
                                      <p:cBhvr>
                                        <p:cTn id="91" dur="1000"/>
                                        <p:tgtEl>
                                          <p:spTgt spid="124"/>
                                        </p:tgtEl>
                                      </p:cBhvr>
                                    </p:animEffect>
                                    <p:anim calcmode="lin" valueType="num">
                                      <p:cBhvr>
                                        <p:cTn id="92" dur="1000" fill="hold"/>
                                        <p:tgtEl>
                                          <p:spTgt spid="124"/>
                                        </p:tgtEl>
                                        <p:attrNameLst>
                                          <p:attrName>ppt_x</p:attrName>
                                        </p:attrNameLst>
                                      </p:cBhvr>
                                      <p:tavLst>
                                        <p:tav tm="0">
                                          <p:val>
                                            <p:strVal val="#ppt_x"/>
                                          </p:val>
                                        </p:tav>
                                        <p:tav tm="100000">
                                          <p:val>
                                            <p:strVal val="#ppt_x"/>
                                          </p:val>
                                        </p:tav>
                                      </p:tavLst>
                                    </p:anim>
                                    <p:anim calcmode="lin" valueType="num">
                                      <p:cBhvr>
                                        <p:cTn id="93" dur="1000" fill="hold"/>
                                        <p:tgtEl>
                                          <p:spTgt spid="124"/>
                                        </p:tgtEl>
                                        <p:attrNameLst>
                                          <p:attrName>ppt_y</p:attrName>
                                        </p:attrNameLst>
                                      </p:cBhvr>
                                      <p:tavLst>
                                        <p:tav tm="0">
                                          <p:val>
                                            <p:strVal val="#ppt_y+.1"/>
                                          </p:val>
                                        </p:tav>
                                        <p:tav tm="100000">
                                          <p:val>
                                            <p:strVal val="#ppt_y"/>
                                          </p:val>
                                        </p:tav>
                                      </p:tavLst>
                                    </p:anim>
                                  </p:childTnLst>
                                </p:cTn>
                              </p:par>
                            </p:childTnLst>
                          </p:cTn>
                        </p:par>
                      </p:childTnLst>
                    </p:cTn>
                  </p:par>
                  <p:par>
                    <p:cTn id="94" fill="hold">
                      <p:stCondLst>
                        <p:cond delay="indefinite"/>
                      </p:stCondLst>
                      <p:childTnLst>
                        <p:par>
                          <p:cTn id="95" fill="hold">
                            <p:stCondLst>
                              <p:cond delay="0"/>
                            </p:stCondLst>
                            <p:childTnLst>
                              <p:par>
                                <p:cTn id="96" presetID="42" presetClass="entr" presetSubtype="0" fill="hold" nodeType="clickEffect">
                                  <p:stCondLst>
                                    <p:cond delay="0"/>
                                  </p:stCondLst>
                                  <p:childTnLst>
                                    <p:set>
                                      <p:cBhvr>
                                        <p:cTn id="97" dur="1" fill="hold">
                                          <p:stCondLst>
                                            <p:cond delay="0"/>
                                          </p:stCondLst>
                                        </p:cTn>
                                        <p:tgtEl>
                                          <p:spTgt spid="127"/>
                                        </p:tgtEl>
                                        <p:attrNameLst>
                                          <p:attrName>style.visibility</p:attrName>
                                        </p:attrNameLst>
                                      </p:cBhvr>
                                      <p:to>
                                        <p:strVal val="visible"/>
                                      </p:to>
                                    </p:set>
                                    <p:animEffect transition="in" filter="fade">
                                      <p:cBhvr>
                                        <p:cTn id="98" dur="1000"/>
                                        <p:tgtEl>
                                          <p:spTgt spid="127"/>
                                        </p:tgtEl>
                                      </p:cBhvr>
                                    </p:animEffect>
                                    <p:anim calcmode="lin" valueType="num">
                                      <p:cBhvr>
                                        <p:cTn id="99" dur="1000" fill="hold"/>
                                        <p:tgtEl>
                                          <p:spTgt spid="127"/>
                                        </p:tgtEl>
                                        <p:attrNameLst>
                                          <p:attrName>ppt_x</p:attrName>
                                        </p:attrNameLst>
                                      </p:cBhvr>
                                      <p:tavLst>
                                        <p:tav tm="0">
                                          <p:val>
                                            <p:strVal val="#ppt_x"/>
                                          </p:val>
                                        </p:tav>
                                        <p:tav tm="100000">
                                          <p:val>
                                            <p:strVal val="#ppt_x"/>
                                          </p:val>
                                        </p:tav>
                                      </p:tavLst>
                                    </p:anim>
                                    <p:anim calcmode="lin" valueType="num">
                                      <p:cBhvr>
                                        <p:cTn id="100" dur="1000" fill="hold"/>
                                        <p:tgtEl>
                                          <p:spTgt spid="127"/>
                                        </p:tgtEl>
                                        <p:attrNameLst>
                                          <p:attrName>ppt_y</p:attrName>
                                        </p:attrNameLst>
                                      </p:cBhvr>
                                      <p:tavLst>
                                        <p:tav tm="0">
                                          <p:val>
                                            <p:strVal val="#ppt_y+.1"/>
                                          </p:val>
                                        </p:tav>
                                        <p:tav tm="100000">
                                          <p:val>
                                            <p:strVal val="#ppt_y"/>
                                          </p:val>
                                        </p:tav>
                                      </p:tavLst>
                                    </p:anim>
                                  </p:childTnLst>
                                </p:cTn>
                              </p:par>
                              <p:par>
                                <p:cTn id="101" presetID="42" presetClass="entr" presetSubtype="0" fill="hold" grpId="0" nodeType="withEffect">
                                  <p:stCondLst>
                                    <p:cond delay="0"/>
                                  </p:stCondLst>
                                  <p:childTnLst>
                                    <p:set>
                                      <p:cBhvr>
                                        <p:cTn id="102" dur="1" fill="hold">
                                          <p:stCondLst>
                                            <p:cond delay="0"/>
                                          </p:stCondLst>
                                        </p:cTn>
                                        <p:tgtEl>
                                          <p:spTgt spid="130"/>
                                        </p:tgtEl>
                                        <p:attrNameLst>
                                          <p:attrName>style.visibility</p:attrName>
                                        </p:attrNameLst>
                                      </p:cBhvr>
                                      <p:to>
                                        <p:strVal val="visible"/>
                                      </p:to>
                                    </p:set>
                                    <p:animEffect transition="in" filter="fade">
                                      <p:cBhvr>
                                        <p:cTn id="103" dur="1000"/>
                                        <p:tgtEl>
                                          <p:spTgt spid="130"/>
                                        </p:tgtEl>
                                      </p:cBhvr>
                                    </p:animEffect>
                                    <p:anim calcmode="lin" valueType="num">
                                      <p:cBhvr>
                                        <p:cTn id="104" dur="1000" fill="hold"/>
                                        <p:tgtEl>
                                          <p:spTgt spid="130"/>
                                        </p:tgtEl>
                                        <p:attrNameLst>
                                          <p:attrName>ppt_x</p:attrName>
                                        </p:attrNameLst>
                                      </p:cBhvr>
                                      <p:tavLst>
                                        <p:tav tm="0">
                                          <p:val>
                                            <p:strVal val="#ppt_x"/>
                                          </p:val>
                                        </p:tav>
                                        <p:tav tm="100000">
                                          <p:val>
                                            <p:strVal val="#ppt_x"/>
                                          </p:val>
                                        </p:tav>
                                      </p:tavLst>
                                    </p:anim>
                                    <p:anim calcmode="lin" valueType="num">
                                      <p:cBhvr>
                                        <p:cTn id="105" dur="1000" fill="hold"/>
                                        <p:tgtEl>
                                          <p:spTgt spid="130"/>
                                        </p:tgtEl>
                                        <p:attrNameLst>
                                          <p:attrName>ppt_y</p:attrName>
                                        </p:attrNameLst>
                                      </p:cBhvr>
                                      <p:tavLst>
                                        <p:tav tm="0">
                                          <p:val>
                                            <p:strVal val="#ppt_y+.1"/>
                                          </p:val>
                                        </p:tav>
                                        <p:tav tm="100000">
                                          <p:val>
                                            <p:strVal val="#ppt_y"/>
                                          </p:val>
                                        </p:tav>
                                      </p:tavLst>
                                    </p:anim>
                                  </p:childTnLst>
                                </p:cTn>
                              </p:par>
                              <p:par>
                                <p:cTn id="106" presetID="42" presetClass="entr" presetSubtype="0" fill="hold" grpId="0" nodeType="withEffect">
                                  <p:stCondLst>
                                    <p:cond delay="0"/>
                                  </p:stCondLst>
                                  <p:childTnLst>
                                    <p:set>
                                      <p:cBhvr>
                                        <p:cTn id="107" dur="1" fill="hold">
                                          <p:stCondLst>
                                            <p:cond delay="0"/>
                                          </p:stCondLst>
                                        </p:cTn>
                                        <p:tgtEl>
                                          <p:spTgt spid="131"/>
                                        </p:tgtEl>
                                        <p:attrNameLst>
                                          <p:attrName>style.visibility</p:attrName>
                                        </p:attrNameLst>
                                      </p:cBhvr>
                                      <p:to>
                                        <p:strVal val="visible"/>
                                      </p:to>
                                    </p:set>
                                    <p:animEffect transition="in" filter="fade">
                                      <p:cBhvr>
                                        <p:cTn id="108" dur="1000"/>
                                        <p:tgtEl>
                                          <p:spTgt spid="131"/>
                                        </p:tgtEl>
                                      </p:cBhvr>
                                    </p:animEffect>
                                    <p:anim calcmode="lin" valueType="num">
                                      <p:cBhvr>
                                        <p:cTn id="109" dur="1000" fill="hold"/>
                                        <p:tgtEl>
                                          <p:spTgt spid="131"/>
                                        </p:tgtEl>
                                        <p:attrNameLst>
                                          <p:attrName>ppt_x</p:attrName>
                                        </p:attrNameLst>
                                      </p:cBhvr>
                                      <p:tavLst>
                                        <p:tav tm="0">
                                          <p:val>
                                            <p:strVal val="#ppt_x"/>
                                          </p:val>
                                        </p:tav>
                                        <p:tav tm="100000">
                                          <p:val>
                                            <p:strVal val="#ppt_x"/>
                                          </p:val>
                                        </p:tav>
                                      </p:tavLst>
                                    </p:anim>
                                    <p:anim calcmode="lin" valueType="num">
                                      <p:cBhvr>
                                        <p:cTn id="110" dur="1000" fill="hold"/>
                                        <p:tgtEl>
                                          <p:spTgt spid="131"/>
                                        </p:tgtEl>
                                        <p:attrNameLst>
                                          <p:attrName>ppt_y</p:attrName>
                                        </p:attrNameLst>
                                      </p:cBhvr>
                                      <p:tavLst>
                                        <p:tav tm="0">
                                          <p:val>
                                            <p:strVal val="#ppt_y+.1"/>
                                          </p:val>
                                        </p:tav>
                                        <p:tav tm="100000">
                                          <p:val>
                                            <p:strVal val="#ppt_y"/>
                                          </p:val>
                                        </p:tav>
                                      </p:tavLst>
                                    </p:anim>
                                  </p:childTnLst>
                                </p:cTn>
                              </p:par>
                              <p:par>
                                <p:cTn id="111" presetID="42" presetClass="entr" presetSubtype="0" fill="hold" grpId="0" nodeType="withEffect">
                                  <p:stCondLst>
                                    <p:cond delay="0"/>
                                  </p:stCondLst>
                                  <p:childTnLst>
                                    <p:set>
                                      <p:cBhvr>
                                        <p:cTn id="112" dur="1" fill="hold">
                                          <p:stCondLst>
                                            <p:cond delay="0"/>
                                          </p:stCondLst>
                                        </p:cTn>
                                        <p:tgtEl>
                                          <p:spTgt spid="132"/>
                                        </p:tgtEl>
                                        <p:attrNameLst>
                                          <p:attrName>style.visibility</p:attrName>
                                        </p:attrNameLst>
                                      </p:cBhvr>
                                      <p:to>
                                        <p:strVal val="visible"/>
                                      </p:to>
                                    </p:set>
                                    <p:animEffect transition="in" filter="fade">
                                      <p:cBhvr>
                                        <p:cTn id="113" dur="1000"/>
                                        <p:tgtEl>
                                          <p:spTgt spid="132"/>
                                        </p:tgtEl>
                                      </p:cBhvr>
                                    </p:animEffect>
                                    <p:anim calcmode="lin" valueType="num">
                                      <p:cBhvr>
                                        <p:cTn id="114" dur="1000" fill="hold"/>
                                        <p:tgtEl>
                                          <p:spTgt spid="132"/>
                                        </p:tgtEl>
                                        <p:attrNameLst>
                                          <p:attrName>ppt_x</p:attrName>
                                        </p:attrNameLst>
                                      </p:cBhvr>
                                      <p:tavLst>
                                        <p:tav tm="0">
                                          <p:val>
                                            <p:strVal val="#ppt_x"/>
                                          </p:val>
                                        </p:tav>
                                        <p:tav tm="100000">
                                          <p:val>
                                            <p:strVal val="#ppt_x"/>
                                          </p:val>
                                        </p:tav>
                                      </p:tavLst>
                                    </p:anim>
                                    <p:anim calcmode="lin" valueType="num">
                                      <p:cBhvr>
                                        <p:cTn id="115" dur="1000" fill="hold"/>
                                        <p:tgtEl>
                                          <p:spTgt spid="132"/>
                                        </p:tgtEl>
                                        <p:attrNameLst>
                                          <p:attrName>ppt_y</p:attrName>
                                        </p:attrNameLst>
                                      </p:cBhvr>
                                      <p:tavLst>
                                        <p:tav tm="0">
                                          <p:val>
                                            <p:strVal val="#ppt_y+.1"/>
                                          </p:val>
                                        </p:tav>
                                        <p:tav tm="100000">
                                          <p:val>
                                            <p:strVal val="#ppt_y"/>
                                          </p:val>
                                        </p:tav>
                                      </p:tavLst>
                                    </p:anim>
                                  </p:childTnLst>
                                </p:cTn>
                              </p:par>
                              <p:par>
                                <p:cTn id="116" presetID="42" presetClass="entr" presetSubtype="0" fill="hold" grpId="0" nodeType="withEffect">
                                  <p:stCondLst>
                                    <p:cond delay="0"/>
                                  </p:stCondLst>
                                  <p:childTnLst>
                                    <p:set>
                                      <p:cBhvr>
                                        <p:cTn id="117" dur="1" fill="hold">
                                          <p:stCondLst>
                                            <p:cond delay="0"/>
                                          </p:stCondLst>
                                        </p:cTn>
                                        <p:tgtEl>
                                          <p:spTgt spid="133"/>
                                        </p:tgtEl>
                                        <p:attrNameLst>
                                          <p:attrName>style.visibility</p:attrName>
                                        </p:attrNameLst>
                                      </p:cBhvr>
                                      <p:to>
                                        <p:strVal val="visible"/>
                                      </p:to>
                                    </p:set>
                                    <p:animEffect transition="in" filter="fade">
                                      <p:cBhvr>
                                        <p:cTn id="118" dur="1000"/>
                                        <p:tgtEl>
                                          <p:spTgt spid="133"/>
                                        </p:tgtEl>
                                      </p:cBhvr>
                                    </p:animEffect>
                                    <p:anim calcmode="lin" valueType="num">
                                      <p:cBhvr>
                                        <p:cTn id="119" dur="1000" fill="hold"/>
                                        <p:tgtEl>
                                          <p:spTgt spid="133"/>
                                        </p:tgtEl>
                                        <p:attrNameLst>
                                          <p:attrName>ppt_x</p:attrName>
                                        </p:attrNameLst>
                                      </p:cBhvr>
                                      <p:tavLst>
                                        <p:tav tm="0">
                                          <p:val>
                                            <p:strVal val="#ppt_x"/>
                                          </p:val>
                                        </p:tav>
                                        <p:tav tm="100000">
                                          <p:val>
                                            <p:strVal val="#ppt_x"/>
                                          </p:val>
                                        </p:tav>
                                      </p:tavLst>
                                    </p:anim>
                                    <p:anim calcmode="lin" valueType="num">
                                      <p:cBhvr>
                                        <p:cTn id="120" dur="1000" fill="hold"/>
                                        <p:tgtEl>
                                          <p:spTgt spid="13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 grpId="0"/>
      <p:bldP spid="82" grpId="0"/>
      <p:bldP spid="130" grpId="0"/>
      <p:bldP spid="131" grpId="0"/>
      <p:bldP spid="132" grpId="0"/>
      <p:bldP spid="133"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Configuring a Server-to-Server Trust</a:t>
            </a:r>
            <a:endParaRPr lang="en-US" dirty="0"/>
          </a:p>
        </p:txBody>
      </p:sp>
      <p:sp>
        <p:nvSpPr>
          <p:cNvPr id="3" name="Text Placeholder 2"/>
          <p:cNvSpPr>
            <a:spLocks noGrp="1"/>
          </p:cNvSpPr>
          <p:nvPr>
            <p:ph idx="1"/>
          </p:nvPr>
        </p:nvSpPr>
        <p:spPr>
          <a:prstGeom prst="rect">
            <a:avLst/>
          </a:prstGeom>
        </p:spPr>
        <p:txBody>
          <a:bodyPr>
            <a:normAutofit/>
          </a:bodyPr>
          <a:lstStyle/>
          <a:p>
            <a:r>
              <a:rPr lang="en-US" sz="2400" dirty="0"/>
              <a:t>Steps to configure an S2S trust</a:t>
            </a:r>
          </a:p>
          <a:p>
            <a:pPr lvl="1"/>
            <a:r>
              <a:rPr lang="en-US" sz="2000" dirty="0"/>
              <a:t>Create an x509 certificate</a:t>
            </a:r>
          </a:p>
          <a:p>
            <a:pPr lvl="1"/>
            <a:r>
              <a:rPr lang="en-US" sz="2000" dirty="0"/>
              <a:t>Make certificate’s public key accessible to SharePoint</a:t>
            </a:r>
          </a:p>
          <a:p>
            <a:pPr lvl="1"/>
            <a:r>
              <a:rPr lang="en-US" sz="2000" dirty="0"/>
              <a:t>Use PowerShell to create a trusted security token issuer based on public key</a:t>
            </a:r>
          </a:p>
          <a:p>
            <a:pPr lvl="1"/>
            <a:r>
              <a:rPr lang="en-US" sz="2000" dirty="0"/>
              <a:t>Develop provider-hosted app which has access to private key file </a:t>
            </a:r>
          </a:p>
          <a:p>
            <a:pPr lvl="1"/>
            <a:r>
              <a:rPr lang="en-US" sz="2000" dirty="0"/>
              <a:t>Create S2S access tokens with the help of TokenHelper class</a:t>
            </a:r>
          </a:p>
          <a:p>
            <a:pPr lvl="1"/>
            <a:r>
              <a:rPr lang="en-US" sz="2000" dirty="0"/>
              <a:t>Pass access token with calling into SharePoint using CSOM or REST API</a:t>
            </a:r>
          </a:p>
          <a:p>
            <a:pPr lvl="1"/>
            <a:endParaRPr lang="en-US" sz="2000" dirty="0"/>
          </a:p>
          <a:p>
            <a:r>
              <a:rPr lang="en-US" sz="2400" dirty="0"/>
              <a:t>Two ways to make a certificate available</a:t>
            </a:r>
          </a:p>
          <a:p>
            <a:pPr lvl="1"/>
            <a:r>
              <a:rPr lang="en-US" sz="2000" dirty="0"/>
              <a:t>Pass file path of certificate to SharePoint </a:t>
            </a:r>
          </a:p>
          <a:p>
            <a:pPr lvl="1"/>
            <a:r>
              <a:rPr lang="en-US" sz="2000" dirty="0"/>
              <a:t>Expose certificate from app as metadata endpoint</a:t>
            </a:r>
          </a:p>
        </p:txBody>
      </p:sp>
    </p:spTree>
    <p:extLst>
      <p:ext uri="{BB962C8B-B14F-4D97-AF65-F5344CB8AC3E}">
        <p14:creationId xmlns:p14="http://schemas.microsoft.com/office/powerpoint/2010/main" val="9526371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Creating Certificates</a:t>
            </a:r>
            <a:endParaRPr lang="en-US" dirty="0"/>
          </a:p>
        </p:txBody>
      </p:sp>
      <p:pic>
        <p:nvPicPr>
          <p:cNvPr id="3" name="Picture 2"/>
          <p:cNvPicPr>
            <a:picLocks noChangeAspect="1"/>
          </p:cNvPicPr>
          <p:nvPr/>
        </p:nvPicPr>
        <p:blipFill>
          <a:blip r:embed="rId3"/>
          <a:stretch>
            <a:fillRect/>
          </a:stretch>
        </p:blipFill>
        <p:spPr>
          <a:xfrm>
            <a:off x="1892422" y="1749370"/>
            <a:ext cx="8301917" cy="3528506"/>
          </a:xfrm>
          <a:prstGeom prst="rect">
            <a:avLst/>
          </a:prstGeom>
          <a:ln>
            <a:solidFill>
              <a:schemeClr val="bg1">
                <a:lumMod val="85000"/>
              </a:schemeClr>
            </a:solidFill>
          </a:ln>
        </p:spPr>
      </p:pic>
    </p:spTree>
    <p:extLst>
      <p:ext uri="{BB962C8B-B14F-4D97-AF65-F5344CB8AC3E}">
        <p14:creationId xmlns:p14="http://schemas.microsoft.com/office/powerpoint/2010/main" val="34424569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the Secure Token Issuer</a:t>
            </a:r>
            <a:endParaRPr lang="en-US" dirty="0"/>
          </a:p>
        </p:txBody>
      </p:sp>
      <p:sp>
        <p:nvSpPr>
          <p:cNvPr id="3" name="Content Placeholder 2"/>
          <p:cNvSpPr>
            <a:spLocks noGrp="1"/>
          </p:cNvSpPr>
          <p:nvPr>
            <p:ph idx="1"/>
          </p:nvPr>
        </p:nvSpPr>
        <p:spPr>
          <a:prstGeom prst="rect">
            <a:avLst/>
          </a:prstGeom>
        </p:spPr>
        <p:txBody>
          <a:bodyPr>
            <a:normAutofit/>
          </a:bodyPr>
          <a:lstStyle/>
          <a:p>
            <a:r>
              <a:rPr lang="en-US" sz="2400" dirty="0"/>
              <a:t>Steps to creating security token issuer in SharePoint farm</a:t>
            </a:r>
          </a:p>
          <a:p>
            <a:pPr lvl="1"/>
            <a:r>
              <a:rPr lang="en-US" sz="1600" dirty="0"/>
              <a:t>Get the authentication realm (aka tenancy)</a:t>
            </a:r>
          </a:p>
          <a:p>
            <a:pPr lvl="1"/>
            <a:r>
              <a:rPr lang="en-US" sz="1600" dirty="0"/>
              <a:t>Create realm-qualified app identifier</a:t>
            </a:r>
          </a:p>
          <a:p>
            <a:pPr lvl="1"/>
            <a:r>
              <a:rPr lang="en-US" sz="1600" dirty="0"/>
              <a:t>Create certificate object using .</a:t>
            </a:r>
            <a:r>
              <a:rPr lang="en-US" sz="1600" dirty="0" err="1"/>
              <a:t>pfx</a:t>
            </a:r>
            <a:r>
              <a:rPr lang="en-US" sz="1600" dirty="0"/>
              <a:t> file containing password-protected private key </a:t>
            </a:r>
          </a:p>
          <a:p>
            <a:pPr lvl="1"/>
            <a:r>
              <a:rPr lang="en-US" sz="1600" dirty="0"/>
              <a:t>Call </a:t>
            </a:r>
            <a:r>
              <a:rPr lang="en-US" sz="1600" dirty="0">
                <a:solidFill>
                  <a:srgbClr val="822F08"/>
                </a:solidFill>
              </a:rPr>
              <a:t>New-</a:t>
            </a:r>
            <a:r>
              <a:rPr lang="en-US" sz="1600" dirty="0" err="1">
                <a:solidFill>
                  <a:srgbClr val="822F08"/>
                </a:solidFill>
              </a:rPr>
              <a:t>SPTrustedSecurityTokenIssuer</a:t>
            </a:r>
            <a:endParaRPr lang="en-US" sz="1600" dirty="0">
              <a:solidFill>
                <a:srgbClr val="822F08"/>
              </a:solidFill>
            </a:endParaRPr>
          </a:p>
        </p:txBody>
      </p:sp>
      <p:pic>
        <p:nvPicPr>
          <p:cNvPr id="7" name="Picture 6"/>
          <p:cNvPicPr>
            <a:picLocks noChangeAspect="1"/>
          </p:cNvPicPr>
          <p:nvPr/>
        </p:nvPicPr>
        <p:blipFill>
          <a:blip r:embed="rId3"/>
          <a:stretch>
            <a:fillRect/>
          </a:stretch>
        </p:blipFill>
        <p:spPr>
          <a:xfrm>
            <a:off x="2132012" y="3581400"/>
            <a:ext cx="7730836" cy="2743200"/>
          </a:xfrm>
          <a:prstGeom prst="rect">
            <a:avLst/>
          </a:prstGeom>
          <a:ln>
            <a:solidFill>
              <a:schemeClr val="bg1">
                <a:lumMod val="85000"/>
              </a:schemeClr>
            </a:solidFill>
          </a:ln>
        </p:spPr>
      </p:pic>
    </p:spTree>
    <p:extLst>
      <p:ext uri="{BB962C8B-B14F-4D97-AF65-F5344CB8AC3E}">
        <p14:creationId xmlns:p14="http://schemas.microsoft.com/office/powerpoint/2010/main" val="562801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mtClean="0"/>
              <a:t>App Principals</a:t>
            </a:r>
            <a:endParaRPr lang="en-US" dirty="0"/>
          </a:p>
        </p:txBody>
      </p:sp>
      <p:sp>
        <p:nvSpPr>
          <p:cNvPr id="2" name="Text Placeholder 1"/>
          <p:cNvSpPr>
            <a:spLocks noGrp="1"/>
          </p:cNvSpPr>
          <p:nvPr>
            <p:ph type="body" sz="quarter" idx="1"/>
          </p:nvPr>
        </p:nvSpPr>
        <p:spPr/>
        <p:txBody>
          <a:bodyPr/>
          <a:lstStyle/>
          <a:p>
            <a:r>
              <a:rPr lang="en-US" dirty="0" smtClean="0"/>
              <a:t>External authentication requires app principals</a:t>
            </a:r>
          </a:p>
          <a:p>
            <a:pPr lvl="1"/>
            <a:r>
              <a:rPr lang="en-US" dirty="0" smtClean="0"/>
              <a:t>App principal is a tenancy-scoped account for app identity</a:t>
            </a:r>
          </a:p>
          <a:p>
            <a:pPr lvl="1"/>
            <a:r>
              <a:rPr lang="en-US" dirty="0" smtClean="0"/>
              <a:t>App principal identified using a GUID</a:t>
            </a:r>
          </a:p>
          <a:p>
            <a:pPr lvl="1"/>
            <a:r>
              <a:rPr lang="en-US" dirty="0" smtClean="0"/>
              <a:t>App principals must be created in SharePoint host</a:t>
            </a:r>
          </a:p>
          <a:p>
            <a:pPr lvl="1"/>
            <a:endParaRPr lang="en-US" dirty="0" smtClean="0"/>
          </a:p>
          <a:p>
            <a:r>
              <a:rPr lang="en-US" dirty="0" smtClean="0"/>
              <a:t>App principal properties</a:t>
            </a:r>
          </a:p>
          <a:p>
            <a:pPr lvl="1"/>
            <a:r>
              <a:rPr lang="en-US" b="1" dirty="0" smtClean="0"/>
              <a:t>Client ID</a:t>
            </a:r>
            <a:r>
              <a:rPr lang="en-US" dirty="0" smtClean="0"/>
              <a:t>: GUID-based identifier for app principal</a:t>
            </a:r>
          </a:p>
          <a:p>
            <a:pPr lvl="1"/>
            <a:r>
              <a:rPr lang="en-US" b="1" dirty="0" smtClean="0"/>
              <a:t>Client Secret</a:t>
            </a:r>
            <a:r>
              <a:rPr lang="en-US" dirty="0" smtClean="0"/>
              <a:t>: (not used in S2S)</a:t>
            </a:r>
          </a:p>
          <a:p>
            <a:pPr lvl="1"/>
            <a:r>
              <a:rPr lang="en-US" b="1" dirty="0" smtClean="0"/>
              <a:t>App Host Domain</a:t>
            </a:r>
            <a:r>
              <a:rPr lang="en-US" dirty="0" smtClean="0"/>
              <a:t>: Base URL of remote web</a:t>
            </a:r>
          </a:p>
          <a:p>
            <a:pPr lvl="1"/>
            <a:r>
              <a:rPr lang="en-US" b="1" dirty="0" smtClean="0"/>
              <a:t>Redirect URL</a:t>
            </a:r>
            <a:r>
              <a:rPr lang="en-US" dirty="0" smtClean="0"/>
              <a:t>: URL to a page used to configure on-the-fly security</a:t>
            </a:r>
            <a:endParaRPr lang="en-US" dirty="0"/>
          </a:p>
        </p:txBody>
      </p:sp>
    </p:spTree>
    <p:extLst>
      <p:ext uri="{BB962C8B-B14F-4D97-AF65-F5344CB8AC3E}">
        <p14:creationId xmlns:p14="http://schemas.microsoft.com/office/powerpoint/2010/main" val="6499501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sz="4800" dirty="0" smtClean="0"/>
              <a:t>Setting </a:t>
            </a:r>
            <a:r>
              <a:rPr lang="en-US" sz="4800" dirty="0"/>
              <a:t>up your on-premises environment for app development</a:t>
            </a:r>
            <a:endParaRPr lang="en-US" dirty="0"/>
          </a:p>
        </p:txBody>
      </p:sp>
      <p:sp>
        <p:nvSpPr>
          <p:cNvPr id="5" name="Subtitle 4"/>
          <p:cNvSpPr>
            <a:spLocks noGrp="1"/>
          </p:cNvSpPr>
          <p:nvPr>
            <p:ph type="subTitle" idx="1"/>
          </p:nvPr>
        </p:nvSpPr>
        <p:spPr>
          <a:xfrm>
            <a:off x="532265" y="4735249"/>
            <a:ext cx="7640611" cy="1878025"/>
          </a:xfrm>
        </p:spPr>
        <p:txBody>
          <a:bodyPr/>
          <a:lstStyle/>
          <a:p>
            <a:endParaRPr lang="en-US" dirty="0"/>
          </a:p>
        </p:txBody>
      </p:sp>
    </p:spTree>
    <p:extLst>
      <p:ext uri="{BB962C8B-B14F-4D97-AF65-F5344CB8AC3E}">
        <p14:creationId xmlns:p14="http://schemas.microsoft.com/office/powerpoint/2010/main" val="878161659"/>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Registering an App Security Principal</a:t>
            </a:r>
            <a:endParaRPr lang="en-US" dirty="0"/>
          </a:p>
        </p:txBody>
      </p:sp>
      <p:sp>
        <p:nvSpPr>
          <p:cNvPr id="9" name="Content Placeholder 8"/>
          <p:cNvSpPr>
            <a:spLocks noGrp="1"/>
          </p:cNvSpPr>
          <p:nvPr>
            <p:ph idx="1"/>
          </p:nvPr>
        </p:nvSpPr>
        <p:spPr/>
        <p:txBody>
          <a:bodyPr>
            <a:normAutofit/>
          </a:bodyPr>
          <a:lstStyle/>
          <a:p>
            <a:r>
              <a:rPr lang="en-US" sz="2400" dirty="0"/>
              <a:t>Done automatically by Visual Studio during development</a:t>
            </a:r>
          </a:p>
          <a:p>
            <a:pPr lvl="1"/>
            <a:r>
              <a:rPr lang="en-US" sz="2000" dirty="0"/>
              <a:t>When you press {F5}, VS automatically registers app principal</a:t>
            </a:r>
          </a:p>
          <a:p>
            <a:pPr lvl="1"/>
            <a:r>
              <a:rPr lang="en-US" sz="2000" dirty="0"/>
              <a:t>Visual Studio also updates web.config file </a:t>
            </a:r>
          </a:p>
          <a:p>
            <a:r>
              <a:rPr lang="en-US" sz="2400" dirty="0"/>
              <a:t>Can also be done using AppRegNew.aspx page</a:t>
            </a:r>
          </a:p>
          <a:p>
            <a:pPr lvl="1"/>
            <a:r>
              <a:rPr lang="en-US" sz="2000" dirty="0"/>
              <a:t>App deployment covered in more detail in App Publishing module</a:t>
            </a:r>
          </a:p>
          <a:p>
            <a:endParaRPr lang="en-US" sz="2400" dirty="0"/>
          </a:p>
          <a:p>
            <a:pPr lvl="1"/>
            <a:endParaRPr lang="en-US" sz="1800" dirty="0"/>
          </a:p>
        </p:txBody>
      </p:sp>
      <p:grpSp>
        <p:nvGrpSpPr>
          <p:cNvPr id="11" name="Group 10"/>
          <p:cNvGrpSpPr/>
          <p:nvPr/>
        </p:nvGrpSpPr>
        <p:grpSpPr>
          <a:xfrm>
            <a:off x="2665412" y="3676638"/>
            <a:ext cx="6186948" cy="2952763"/>
            <a:chOff x="762000" y="3276600"/>
            <a:chExt cx="7025148" cy="3352800"/>
          </a:xfrm>
        </p:grpSpPr>
        <p:pic>
          <p:nvPicPr>
            <p:cNvPr id="7" name="Picture 6"/>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38600" y="5257800"/>
              <a:ext cx="3748548" cy="1371600"/>
            </a:xfrm>
            <a:prstGeom prst="rect">
              <a:avLst/>
            </a:prstGeom>
            <a:noFill/>
            <a:ln>
              <a:solidFill>
                <a:schemeClr val="bg1">
                  <a:lumMod val="75000"/>
                </a:schemeClr>
              </a:solidFill>
            </a:ln>
          </p:spPr>
        </p:pic>
        <p:pic>
          <p:nvPicPr>
            <p:cNvPr id="8" name="Picture 7"/>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2000" y="3276600"/>
              <a:ext cx="6248400" cy="1752600"/>
            </a:xfrm>
            <a:prstGeom prst="rect">
              <a:avLst/>
            </a:prstGeom>
            <a:noFill/>
            <a:ln>
              <a:solidFill>
                <a:schemeClr val="bg1">
                  <a:lumMod val="75000"/>
                </a:schemeClr>
              </a:solidFill>
            </a:ln>
          </p:spPr>
        </p:pic>
        <p:sp>
          <p:nvSpPr>
            <p:cNvPr id="10" name="Down Arrow 9"/>
            <p:cNvSpPr/>
            <p:nvPr/>
          </p:nvSpPr>
          <p:spPr>
            <a:xfrm>
              <a:off x="5943600" y="5029200"/>
              <a:ext cx="381000" cy="5334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8369488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Configuring the S2S Certification in VS</a:t>
            </a:r>
            <a:endParaRPr lang="en-US" dirty="0"/>
          </a:p>
        </p:txBody>
      </p:sp>
      <p:sp>
        <p:nvSpPr>
          <p:cNvPr id="6" name="Content Placeholder 5"/>
          <p:cNvSpPr>
            <a:spLocks noGrp="1"/>
          </p:cNvSpPr>
          <p:nvPr>
            <p:ph idx="1"/>
          </p:nvPr>
        </p:nvSpPr>
        <p:spPr/>
        <p:txBody>
          <a:bodyPr>
            <a:normAutofit/>
          </a:bodyPr>
          <a:lstStyle/>
          <a:p>
            <a:r>
              <a:rPr lang="en-US" sz="2400" dirty="0"/>
              <a:t>Visual Studio provides two app authentication options</a:t>
            </a:r>
          </a:p>
          <a:p>
            <a:pPr lvl="1"/>
            <a:r>
              <a:rPr lang="en-US" sz="2000" dirty="0"/>
              <a:t>Use Windows Azure Access Control Service </a:t>
            </a:r>
            <a:r>
              <a:rPr lang="en-US" sz="1600" i="1" dirty="0">
                <a:solidFill>
                  <a:srgbClr val="9F002D"/>
                </a:solidFill>
              </a:rPr>
              <a:t>(this means OAuth)</a:t>
            </a:r>
            <a:endParaRPr lang="en-US" sz="2000" i="1" dirty="0">
              <a:solidFill>
                <a:srgbClr val="9F002D"/>
              </a:solidFill>
            </a:endParaRPr>
          </a:p>
          <a:p>
            <a:pPr lvl="1"/>
            <a:r>
              <a:rPr lang="en-US" sz="2000" dirty="0"/>
              <a:t>Use a certificate </a:t>
            </a:r>
            <a:r>
              <a:rPr lang="en-US" sz="1600" i="1" dirty="0">
                <a:solidFill>
                  <a:srgbClr val="9F002D"/>
                </a:solidFill>
              </a:rPr>
              <a:t>(this means S2S)</a:t>
            </a:r>
            <a:endParaRPr lang="en-US" sz="2000" i="1" dirty="0">
              <a:solidFill>
                <a:srgbClr val="9F002D"/>
              </a:solidFill>
            </a:endParaRPr>
          </a:p>
        </p:txBody>
      </p:sp>
      <p:pic>
        <p:nvPicPr>
          <p:cNvPr id="4" name="Picture 3"/>
          <p:cNvPicPr>
            <a:picLocks noChangeAspect="1"/>
          </p:cNvPicPr>
          <p:nvPr/>
        </p:nvPicPr>
        <p:blipFill>
          <a:blip r:embed="rId2"/>
          <a:stretch>
            <a:fillRect/>
          </a:stretch>
        </p:blipFill>
        <p:spPr>
          <a:xfrm>
            <a:off x="1674812" y="3657600"/>
            <a:ext cx="7859946" cy="2988824"/>
          </a:xfrm>
          <a:prstGeom prst="rect">
            <a:avLst/>
          </a:prstGeom>
          <a:ln>
            <a:solidFill>
              <a:schemeClr val="bg1">
                <a:lumMod val="50000"/>
              </a:schemeClr>
            </a:solidFill>
          </a:ln>
        </p:spPr>
      </p:pic>
      <p:pic>
        <p:nvPicPr>
          <p:cNvPr id="3" name="Picture 2"/>
          <p:cNvPicPr/>
          <p:nvPr/>
        </p:nvPicPr>
        <p:blipFill>
          <a:blip r:embed="rId3"/>
          <a:stretch>
            <a:fillRect/>
          </a:stretch>
        </p:blipFill>
        <p:spPr>
          <a:xfrm>
            <a:off x="6399212" y="2602908"/>
            <a:ext cx="3733800" cy="2470355"/>
          </a:xfrm>
          <a:prstGeom prst="rect">
            <a:avLst/>
          </a:prstGeom>
        </p:spPr>
      </p:pic>
      <p:sp>
        <p:nvSpPr>
          <p:cNvPr id="5" name="Freeform 4"/>
          <p:cNvSpPr/>
          <p:nvPr/>
        </p:nvSpPr>
        <p:spPr>
          <a:xfrm>
            <a:off x="3587186" y="3878827"/>
            <a:ext cx="2816942" cy="1120877"/>
          </a:xfrm>
          <a:custGeom>
            <a:avLst/>
            <a:gdLst>
              <a:gd name="connsiteX0" fmla="*/ 2816942 w 2816942"/>
              <a:gd name="connsiteY0" fmla="*/ 0 h 1120877"/>
              <a:gd name="connsiteX1" fmla="*/ 1135626 w 2816942"/>
              <a:gd name="connsiteY1" fmla="*/ 457200 h 1120877"/>
              <a:gd name="connsiteX2" fmla="*/ 0 w 2816942"/>
              <a:gd name="connsiteY2" fmla="*/ 1120877 h 1120877"/>
            </a:gdLst>
            <a:ahLst/>
            <a:cxnLst>
              <a:cxn ang="0">
                <a:pos x="connsiteX0" y="connsiteY0"/>
              </a:cxn>
              <a:cxn ang="0">
                <a:pos x="connsiteX1" y="connsiteY1"/>
              </a:cxn>
              <a:cxn ang="0">
                <a:pos x="connsiteX2" y="connsiteY2"/>
              </a:cxn>
            </a:cxnLst>
            <a:rect l="l" t="t" r="r" b="b"/>
            <a:pathLst>
              <a:path w="2816942" h="1120877">
                <a:moveTo>
                  <a:pt x="2816942" y="0"/>
                </a:moveTo>
                <a:cubicBezTo>
                  <a:pt x="2211029" y="135193"/>
                  <a:pt x="1605116" y="270387"/>
                  <a:pt x="1135626" y="457200"/>
                </a:cubicBezTo>
                <a:cubicBezTo>
                  <a:pt x="666136" y="644013"/>
                  <a:pt x="333068" y="882445"/>
                  <a:pt x="0" y="1120877"/>
                </a:cubicBezTo>
              </a:path>
            </a:pathLst>
          </a:custGeom>
          <a:noFill/>
          <a:ln w="57150">
            <a:solidFill>
              <a:schemeClr val="accent5">
                <a:lumMod val="50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6357559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 Manifest during Development</a:t>
            </a:r>
            <a:endParaRPr lang="en-US" dirty="0"/>
          </a:p>
        </p:txBody>
      </p:sp>
      <p:pic>
        <p:nvPicPr>
          <p:cNvPr id="3" name="Picture 2"/>
          <p:cNvPicPr>
            <a:picLocks noChangeAspect="1"/>
          </p:cNvPicPr>
          <p:nvPr/>
        </p:nvPicPr>
        <p:blipFill>
          <a:blip r:embed="rId2"/>
          <a:stretch>
            <a:fillRect/>
          </a:stretch>
        </p:blipFill>
        <p:spPr>
          <a:xfrm>
            <a:off x="1827212" y="1524000"/>
            <a:ext cx="8305800" cy="3204226"/>
          </a:xfrm>
          <a:prstGeom prst="rect">
            <a:avLst/>
          </a:prstGeom>
          <a:ln>
            <a:solidFill>
              <a:schemeClr val="tx1">
                <a:lumMod val="50000"/>
                <a:lumOff val="50000"/>
              </a:schemeClr>
            </a:solidFill>
          </a:ln>
        </p:spPr>
      </p:pic>
    </p:spTree>
    <p:extLst>
      <p:ext uri="{BB962C8B-B14F-4D97-AF65-F5344CB8AC3E}">
        <p14:creationId xmlns:p14="http://schemas.microsoft.com/office/powerpoint/2010/main" val="24875087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 Manifest </a:t>
            </a:r>
            <a:r>
              <a:rPr lang="en-US" dirty="0" smtClean="0"/>
              <a:t>in Real-world Deployment</a:t>
            </a:r>
            <a:endParaRPr lang="en-US" dirty="0"/>
          </a:p>
        </p:txBody>
      </p:sp>
      <p:pic>
        <p:nvPicPr>
          <p:cNvPr id="5" name="Picture 4"/>
          <p:cNvPicPr>
            <a:picLocks noChangeAspect="1"/>
          </p:cNvPicPr>
          <p:nvPr/>
        </p:nvPicPr>
        <p:blipFill>
          <a:blip r:embed="rId2"/>
          <a:stretch>
            <a:fillRect/>
          </a:stretch>
        </p:blipFill>
        <p:spPr>
          <a:xfrm>
            <a:off x="1828380" y="1524001"/>
            <a:ext cx="8457032" cy="3280151"/>
          </a:xfrm>
          <a:prstGeom prst="rect">
            <a:avLst/>
          </a:prstGeom>
          <a:ln>
            <a:solidFill>
              <a:schemeClr val="bg1">
                <a:lumMod val="50000"/>
              </a:schemeClr>
            </a:solidFill>
          </a:ln>
        </p:spPr>
      </p:pic>
    </p:spTree>
    <p:extLst>
      <p:ext uri="{BB962C8B-B14F-4D97-AF65-F5344CB8AC3E}">
        <p14:creationId xmlns:p14="http://schemas.microsoft.com/office/powerpoint/2010/main" val="70461681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6000" dirty="0"/>
              <a:t>Configuring OAuth2 for on Premises</a:t>
            </a:r>
          </a:p>
        </p:txBody>
      </p:sp>
    </p:spTree>
    <p:extLst>
      <p:ext uri="{BB962C8B-B14F-4D97-AF65-F5344CB8AC3E}">
        <p14:creationId xmlns:p14="http://schemas.microsoft.com/office/powerpoint/2010/main" val="3922665357"/>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9112" y="1447798"/>
            <a:ext cx="11149013" cy="4655289"/>
          </a:xfrm>
        </p:spPr>
        <p:txBody>
          <a:bodyPr/>
          <a:lstStyle/>
          <a:p>
            <a:r>
              <a:rPr lang="en-US" dirty="0"/>
              <a:t>Identity and Access Management for the cloud</a:t>
            </a:r>
          </a:p>
          <a:p>
            <a:r>
              <a:rPr lang="en-US" dirty="0"/>
              <a:t>Can create new directories or manage existing ones in Azure subscription</a:t>
            </a:r>
          </a:p>
          <a:p>
            <a:r>
              <a:rPr lang="en-US" dirty="0"/>
              <a:t>Used by O365 for authentication</a:t>
            </a:r>
          </a:p>
          <a:p>
            <a:r>
              <a:rPr lang="en-US" dirty="0"/>
              <a:t>Used by Azure for user authentication and application authorization</a:t>
            </a:r>
          </a:p>
          <a:p>
            <a:endParaRPr lang="en-US" dirty="0"/>
          </a:p>
        </p:txBody>
      </p:sp>
      <p:sp>
        <p:nvSpPr>
          <p:cNvPr id="3" name="Title 2"/>
          <p:cNvSpPr>
            <a:spLocks noGrp="1"/>
          </p:cNvSpPr>
          <p:nvPr>
            <p:ph type="title"/>
          </p:nvPr>
        </p:nvSpPr>
        <p:spPr/>
        <p:txBody>
          <a:bodyPr/>
          <a:lstStyle/>
          <a:p>
            <a:r>
              <a:rPr lang="en-US" dirty="0" smtClean="0"/>
              <a:t>Azure Active Directory</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35</a:t>
            </a:fld>
            <a:endParaRPr lang="en-US" dirty="0"/>
          </a:p>
        </p:txBody>
      </p:sp>
    </p:spTree>
    <p:extLst>
      <p:ext uri="{BB962C8B-B14F-4D97-AF65-F5344CB8AC3E}">
        <p14:creationId xmlns:p14="http://schemas.microsoft.com/office/powerpoint/2010/main" val="773241659"/>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9112" y="1447798"/>
            <a:ext cx="11149013" cy="4793513"/>
          </a:xfrm>
        </p:spPr>
        <p:txBody>
          <a:bodyPr/>
          <a:lstStyle/>
          <a:p>
            <a:r>
              <a:rPr lang="en-US" dirty="0"/>
              <a:t>Azure Active Directory (AAD)</a:t>
            </a:r>
          </a:p>
          <a:p>
            <a:r>
              <a:rPr lang="en-US" dirty="0" smtClean="0"/>
              <a:t>Azure Access Control Services (ACS)</a:t>
            </a:r>
          </a:p>
          <a:p>
            <a:r>
              <a:rPr lang="en-US" dirty="0"/>
              <a:t>Azure Web Sites</a:t>
            </a:r>
          </a:p>
          <a:p>
            <a:endParaRPr lang="en-US" dirty="0"/>
          </a:p>
        </p:txBody>
      </p:sp>
      <p:sp>
        <p:nvSpPr>
          <p:cNvPr id="3" name="Title 2"/>
          <p:cNvSpPr>
            <a:spLocks noGrp="1"/>
          </p:cNvSpPr>
          <p:nvPr>
            <p:ph type="title"/>
          </p:nvPr>
        </p:nvSpPr>
        <p:spPr/>
        <p:txBody>
          <a:bodyPr/>
          <a:lstStyle/>
          <a:p>
            <a:r>
              <a:rPr lang="en-US" dirty="0" smtClean="0"/>
              <a:t>Windows Azure Environment</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36</a:t>
            </a:fld>
            <a:endParaRPr lang="en-US" dirty="0"/>
          </a:p>
        </p:txBody>
      </p:sp>
    </p:spTree>
    <p:extLst>
      <p:ext uri="{BB962C8B-B14F-4D97-AF65-F5344CB8AC3E}">
        <p14:creationId xmlns:p14="http://schemas.microsoft.com/office/powerpoint/2010/main" val="1718472450"/>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9112" y="1447798"/>
            <a:ext cx="11149013" cy="4846675"/>
          </a:xfrm>
        </p:spPr>
        <p:txBody>
          <a:bodyPr/>
          <a:lstStyle/>
          <a:p>
            <a:r>
              <a:rPr lang="en-US" dirty="0"/>
              <a:t>Identity and Access Management for the cloud</a:t>
            </a:r>
          </a:p>
          <a:p>
            <a:r>
              <a:rPr lang="en-US" dirty="0"/>
              <a:t>More generic than AAD</a:t>
            </a:r>
          </a:p>
          <a:p>
            <a:r>
              <a:rPr lang="en-US" dirty="0"/>
              <a:t>Supports additional providers Google, Yahoo, Facebook</a:t>
            </a:r>
          </a:p>
          <a:p>
            <a:r>
              <a:rPr lang="en-US" dirty="0"/>
              <a:t>Can create new namespaces in Azure subscription</a:t>
            </a:r>
          </a:p>
          <a:p>
            <a:r>
              <a:rPr lang="en-US" dirty="0"/>
              <a:t>Used by O365 for application authorization</a:t>
            </a:r>
          </a:p>
          <a:p>
            <a:endParaRPr lang="en-US" dirty="0"/>
          </a:p>
        </p:txBody>
      </p:sp>
      <p:sp>
        <p:nvSpPr>
          <p:cNvPr id="3" name="Title 2"/>
          <p:cNvSpPr>
            <a:spLocks noGrp="1"/>
          </p:cNvSpPr>
          <p:nvPr>
            <p:ph type="title"/>
          </p:nvPr>
        </p:nvSpPr>
        <p:spPr/>
        <p:txBody>
          <a:bodyPr/>
          <a:lstStyle/>
          <a:p>
            <a:r>
              <a:rPr lang="en-US" dirty="0" smtClean="0"/>
              <a:t>Azure Access Control Services</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37</a:t>
            </a:fld>
            <a:endParaRPr lang="en-US" dirty="0"/>
          </a:p>
        </p:txBody>
      </p:sp>
    </p:spTree>
    <p:extLst>
      <p:ext uri="{BB962C8B-B14F-4D97-AF65-F5344CB8AC3E}">
        <p14:creationId xmlns:p14="http://schemas.microsoft.com/office/powerpoint/2010/main" val="3277412410"/>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8" name="Straight Connector 57"/>
          <p:cNvCxnSpPr/>
          <p:nvPr/>
        </p:nvCxnSpPr>
        <p:spPr>
          <a:xfrm>
            <a:off x="4421527" y="1302424"/>
            <a:ext cx="21756" cy="5365745"/>
          </a:xfrm>
          <a:prstGeom prst="line">
            <a:avLst/>
          </a:prstGeom>
          <a:ln w="38100">
            <a:solidFill>
              <a:schemeClr val="bg2"/>
            </a:solidFill>
            <a:prstDash val="lgDashDotDot"/>
            <a:headEnd type="none"/>
            <a:tailEnd type="none"/>
          </a:ln>
        </p:spPr>
        <p:style>
          <a:lnRef idx="1">
            <a:schemeClr val="accent5"/>
          </a:lnRef>
          <a:fillRef idx="0">
            <a:schemeClr val="accent5"/>
          </a:fillRef>
          <a:effectRef idx="0">
            <a:schemeClr val="accent5"/>
          </a:effectRef>
          <a:fontRef idx="minor">
            <a:schemeClr val="tx1"/>
          </a:fontRef>
        </p:style>
      </p:cxnSp>
      <p:pic>
        <p:nvPicPr>
          <p:cNvPr id="20" name="Picture 19"/>
          <p:cNvPicPr>
            <a:picLocks noChangeAspect="1"/>
          </p:cNvPicPr>
          <p:nvPr/>
        </p:nvPicPr>
        <p:blipFill>
          <a:blip r:embed="rId2"/>
          <a:stretch>
            <a:fillRect/>
          </a:stretch>
        </p:blipFill>
        <p:spPr>
          <a:xfrm>
            <a:off x="6087794" y="1738405"/>
            <a:ext cx="716108" cy="716880"/>
          </a:xfrm>
          <a:prstGeom prst="rect">
            <a:avLst/>
          </a:prstGeom>
        </p:spPr>
      </p:pic>
      <p:grpSp>
        <p:nvGrpSpPr>
          <p:cNvPr id="43" name="Group 42"/>
          <p:cNvGrpSpPr/>
          <p:nvPr/>
        </p:nvGrpSpPr>
        <p:grpSpPr>
          <a:xfrm>
            <a:off x="1635696" y="2764649"/>
            <a:ext cx="1095363" cy="1709044"/>
            <a:chOff x="1263567" y="1113025"/>
            <a:chExt cx="1095363" cy="1709044"/>
          </a:xfrm>
        </p:grpSpPr>
        <p:pic>
          <p:nvPicPr>
            <p:cNvPr id="23" name="Picture 22"/>
            <p:cNvPicPr>
              <a:picLocks noChangeAspect="1"/>
            </p:cNvPicPr>
            <p:nvPr/>
          </p:nvPicPr>
          <p:blipFill>
            <a:blip r:embed="rId3"/>
            <a:stretch>
              <a:fillRect/>
            </a:stretch>
          </p:blipFill>
          <p:spPr>
            <a:xfrm>
              <a:off x="1263567" y="1666709"/>
              <a:ext cx="1028970" cy="1155360"/>
            </a:xfrm>
            <a:prstGeom prst="rect">
              <a:avLst/>
            </a:prstGeom>
          </p:spPr>
        </p:pic>
        <p:pic>
          <p:nvPicPr>
            <p:cNvPr id="24" name="Picture 23"/>
            <p:cNvPicPr>
              <a:picLocks noChangeAspect="1"/>
            </p:cNvPicPr>
            <p:nvPr/>
          </p:nvPicPr>
          <p:blipFill>
            <a:blip r:embed="rId4"/>
            <a:stretch>
              <a:fillRect/>
            </a:stretch>
          </p:blipFill>
          <p:spPr>
            <a:xfrm>
              <a:off x="1288245" y="1113025"/>
              <a:ext cx="1070685" cy="918720"/>
            </a:xfrm>
            <a:prstGeom prst="rect">
              <a:avLst/>
            </a:prstGeom>
          </p:spPr>
        </p:pic>
      </p:grpSp>
      <p:pic>
        <p:nvPicPr>
          <p:cNvPr id="25" name="Picture 24"/>
          <p:cNvPicPr>
            <a:picLocks noChangeAspect="1"/>
          </p:cNvPicPr>
          <p:nvPr/>
        </p:nvPicPr>
        <p:blipFill>
          <a:blip r:embed="rId5"/>
          <a:stretch>
            <a:fillRect/>
          </a:stretch>
        </p:blipFill>
        <p:spPr>
          <a:xfrm>
            <a:off x="2811285" y="1327586"/>
            <a:ext cx="1119353" cy="696000"/>
          </a:xfrm>
          <a:prstGeom prst="rect">
            <a:avLst/>
          </a:prstGeom>
        </p:spPr>
      </p:pic>
      <p:grpSp>
        <p:nvGrpSpPr>
          <p:cNvPr id="26" name="Group 25"/>
          <p:cNvGrpSpPr/>
          <p:nvPr/>
        </p:nvGrpSpPr>
        <p:grpSpPr>
          <a:xfrm>
            <a:off x="5138484" y="4282293"/>
            <a:ext cx="2552598" cy="2462339"/>
            <a:chOff x="6058130" y="2761855"/>
            <a:chExt cx="2552598" cy="2462339"/>
          </a:xfrm>
        </p:grpSpPr>
        <p:sp>
          <p:nvSpPr>
            <p:cNvPr id="27" name="Rectangle 26"/>
            <p:cNvSpPr/>
            <p:nvPr/>
          </p:nvSpPr>
          <p:spPr bwMode="auto">
            <a:xfrm>
              <a:off x="6206771" y="2761855"/>
              <a:ext cx="2017543" cy="2144416"/>
            </a:xfrm>
            <a:prstGeom prst="rect">
              <a:avLst/>
            </a:prstGeom>
            <a:solidFill>
              <a:schemeClr val="bg2">
                <a:lumMod val="20000"/>
                <a:lumOff val="80000"/>
                <a:alpha val="75000"/>
              </a:schemeClr>
            </a:solidFill>
            <a:ln>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defTabSz="914099" fontAlgn="base">
                <a:spcBef>
                  <a:spcPct val="0"/>
                </a:spcBef>
                <a:spcAft>
                  <a:spcPct val="0"/>
                </a:spcAft>
              </a:pPr>
              <a:r>
                <a:rPr lang="en-US" sz="1600" dirty="0" smtClean="0">
                  <a:solidFill>
                    <a:schemeClr val="tx1">
                      <a:lumMod val="65000"/>
                      <a:lumOff val="35000"/>
                    </a:schemeClr>
                  </a:solidFill>
                  <a:ea typeface="Segoe UI" pitchFamily="34" charset="0"/>
                  <a:cs typeface="Segoe UI" pitchFamily="34" charset="0"/>
                </a:rPr>
                <a:t>SharePoint Service</a:t>
              </a:r>
            </a:p>
          </p:txBody>
        </p:sp>
        <p:grpSp>
          <p:nvGrpSpPr>
            <p:cNvPr id="28" name="Group 27"/>
            <p:cNvGrpSpPr/>
            <p:nvPr/>
          </p:nvGrpSpPr>
          <p:grpSpPr>
            <a:xfrm>
              <a:off x="6058130" y="3357658"/>
              <a:ext cx="949310" cy="1066996"/>
              <a:chOff x="1637814" y="2493797"/>
              <a:chExt cx="949310" cy="1066996"/>
            </a:xfrm>
          </p:grpSpPr>
          <p:pic>
            <p:nvPicPr>
              <p:cNvPr id="36" name="Picture 35"/>
              <p:cNvPicPr>
                <a:picLocks noChangeAspect="1"/>
              </p:cNvPicPr>
              <p:nvPr/>
            </p:nvPicPr>
            <p:blipFill>
              <a:blip r:embed="rId6"/>
              <a:stretch>
                <a:fillRect/>
              </a:stretch>
            </p:blipFill>
            <p:spPr>
              <a:xfrm>
                <a:off x="1637814" y="2696932"/>
                <a:ext cx="465830" cy="863861"/>
              </a:xfrm>
              <a:prstGeom prst="rect">
                <a:avLst/>
              </a:prstGeom>
            </p:spPr>
          </p:pic>
          <p:pic>
            <p:nvPicPr>
              <p:cNvPr id="37" name="Picture 36"/>
              <p:cNvPicPr>
                <a:picLocks noChangeAspect="1"/>
              </p:cNvPicPr>
              <p:nvPr/>
            </p:nvPicPr>
            <p:blipFill>
              <a:blip r:embed="rId7"/>
              <a:stretch>
                <a:fillRect/>
              </a:stretch>
            </p:blipFill>
            <p:spPr>
              <a:xfrm>
                <a:off x="1857111" y="2493797"/>
                <a:ext cx="730013" cy="911760"/>
              </a:xfrm>
              <a:prstGeom prst="rect">
                <a:avLst/>
              </a:prstGeom>
            </p:spPr>
          </p:pic>
        </p:grpSp>
        <p:grpSp>
          <p:nvGrpSpPr>
            <p:cNvPr id="29" name="Group 28"/>
            <p:cNvGrpSpPr/>
            <p:nvPr/>
          </p:nvGrpSpPr>
          <p:grpSpPr>
            <a:xfrm>
              <a:off x="7136374" y="3128862"/>
              <a:ext cx="1474354" cy="1159738"/>
              <a:chOff x="3259173" y="2265001"/>
              <a:chExt cx="1474354" cy="1159738"/>
            </a:xfrm>
          </p:grpSpPr>
          <p:pic>
            <p:nvPicPr>
              <p:cNvPr id="33" name="Picture 32"/>
              <p:cNvPicPr>
                <a:picLocks noChangeAspect="1"/>
              </p:cNvPicPr>
              <p:nvPr/>
            </p:nvPicPr>
            <p:blipFill>
              <a:blip r:embed="rId6"/>
              <a:stretch>
                <a:fillRect/>
              </a:stretch>
            </p:blipFill>
            <p:spPr>
              <a:xfrm>
                <a:off x="3259173" y="2493797"/>
                <a:ext cx="465830" cy="863861"/>
              </a:xfrm>
              <a:prstGeom prst="rect">
                <a:avLst/>
              </a:prstGeom>
            </p:spPr>
          </p:pic>
          <p:pic>
            <p:nvPicPr>
              <p:cNvPr id="34" name="Picture 33"/>
              <p:cNvPicPr>
                <a:picLocks noChangeAspect="1"/>
              </p:cNvPicPr>
              <p:nvPr/>
            </p:nvPicPr>
            <p:blipFill>
              <a:blip r:embed="rId6"/>
              <a:stretch>
                <a:fillRect/>
              </a:stretch>
            </p:blipFill>
            <p:spPr>
              <a:xfrm>
                <a:off x="3584595" y="2265001"/>
                <a:ext cx="465830" cy="863861"/>
              </a:xfrm>
              <a:prstGeom prst="rect">
                <a:avLst/>
              </a:prstGeom>
            </p:spPr>
          </p:pic>
          <p:pic>
            <p:nvPicPr>
              <p:cNvPr id="35" name="Picture 34"/>
              <p:cNvPicPr>
                <a:picLocks noChangeAspect="1"/>
              </p:cNvPicPr>
              <p:nvPr/>
            </p:nvPicPr>
            <p:blipFill>
              <a:blip r:embed="rId8"/>
              <a:stretch>
                <a:fillRect/>
              </a:stretch>
            </p:blipFill>
            <p:spPr>
              <a:xfrm>
                <a:off x="3829702" y="2547779"/>
                <a:ext cx="903825" cy="876960"/>
              </a:xfrm>
              <a:prstGeom prst="rect">
                <a:avLst/>
              </a:prstGeom>
            </p:spPr>
          </p:pic>
        </p:grpSp>
        <p:grpSp>
          <p:nvGrpSpPr>
            <p:cNvPr id="30" name="Group 29"/>
            <p:cNvGrpSpPr/>
            <p:nvPr/>
          </p:nvGrpSpPr>
          <p:grpSpPr>
            <a:xfrm>
              <a:off x="6817422" y="4242931"/>
              <a:ext cx="1110204" cy="981263"/>
              <a:chOff x="2552214" y="4019392"/>
              <a:chExt cx="1110204" cy="981263"/>
            </a:xfrm>
          </p:grpSpPr>
          <p:pic>
            <p:nvPicPr>
              <p:cNvPr id="31" name="Picture 30"/>
              <p:cNvPicPr>
                <a:picLocks noChangeAspect="1"/>
              </p:cNvPicPr>
              <p:nvPr/>
            </p:nvPicPr>
            <p:blipFill>
              <a:blip r:embed="rId6"/>
              <a:stretch>
                <a:fillRect/>
              </a:stretch>
            </p:blipFill>
            <p:spPr>
              <a:xfrm>
                <a:off x="2552214" y="4136794"/>
                <a:ext cx="465830" cy="863861"/>
              </a:xfrm>
              <a:prstGeom prst="rect">
                <a:avLst/>
              </a:prstGeom>
            </p:spPr>
          </p:pic>
          <p:pic>
            <p:nvPicPr>
              <p:cNvPr id="32" name="Picture 31"/>
              <p:cNvPicPr>
                <a:picLocks noChangeAspect="1"/>
              </p:cNvPicPr>
              <p:nvPr/>
            </p:nvPicPr>
            <p:blipFill>
              <a:blip r:embed="rId9"/>
              <a:stretch>
                <a:fillRect/>
              </a:stretch>
            </p:blipFill>
            <p:spPr>
              <a:xfrm>
                <a:off x="2855928" y="4019392"/>
                <a:ext cx="806490" cy="904800"/>
              </a:xfrm>
              <a:prstGeom prst="rect">
                <a:avLst/>
              </a:prstGeom>
            </p:spPr>
          </p:pic>
        </p:grpSp>
      </p:grpSp>
      <p:grpSp>
        <p:nvGrpSpPr>
          <p:cNvPr id="38" name="Group 37"/>
          <p:cNvGrpSpPr/>
          <p:nvPr/>
        </p:nvGrpSpPr>
        <p:grpSpPr>
          <a:xfrm>
            <a:off x="8730052" y="2289329"/>
            <a:ext cx="2046731" cy="1494632"/>
            <a:chOff x="9069017" y="1761987"/>
            <a:chExt cx="2046731" cy="1494632"/>
          </a:xfrm>
        </p:grpSpPr>
        <p:sp>
          <p:nvSpPr>
            <p:cNvPr id="39" name="Rectangle 38"/>
            <p:cNvSpPr/>
            <p:nvPr/>
          </p:nvSpPr>
          <p:spPr bwMode="auto">
            <a:xfrm>
              <a:off x="9069017" y="1761987"/>
              <a:ext cx="1805459" cy="1394480"/>
            </a:xfrm>
            <a:prstGeom prst="rect">
              <a:avLst/>
            </a:prstGeom>
            <a:solidFill>
              <a:schemeClr val="bg2">
                <a:lumMod val="20000"/>
                <a:lumOff val="80000"/>
                <a:alpha val="75000"/>
              </a:schemeClr>
            </a:solidFill>
            <a:ln>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defTabSz="914099" fontAlgn="base">
                <a:spcBef>
                  <a:spcPct val="0"/>
                </a:spcBef>
                <a:spcAft>
                  <a:spcPct val="0"/>
                </a:spcAft>
              </a:pPr>
              <a:r>
                <a:rPr lang="en-US" sz="1600" dirty="0" smtClean="0">
                  <a:solidFill>
                    <a:schemeClr val="tx1">
                      <a:lumMod val="65000"/>
                      <a:lumOff val="35000"/>
                    </a:schemeClr>
                  </a:solidFill>
                  <a:ea typeface="Segoe UI" pitchFamily="34" charset="0"/>
                  <a:cs typeface="Segoe UI" pitchFamily="34" charset="0"/>
                </a:rPr>
                <a:t>Provider hosted Apps</a:t>
              </a:r>
            </a:p>
          </p:txBody>
        </p:sp>
        <p:pic>
          <p:nvPicPr>
            <p:cNvPr id="40" name="Picture 39"/>
            <p:cNvPicPr>
              <a:picLocks noChangeAspect="1"/>
            </p:cNvPicPr>
            <p:nvPr/>
          </p:nvPicPr>
          <p:blipFill>
            <a:blip r:embed="rId6"/>
            <a:stretch>
              <a:fillRect/>
            </a:stretch>
          </p:blipFill>
          <p:spPr>
            <a:xfrm>
              <a:off x="9644923" y="2181575"/>
              <a:ext cx="465830" cy="863861"/>
            </a:xfrm>
            <a:prstGeom prst="rect">
              <a:avLst/>
            </a:prstGeom>
          </p:spPr>
        </p:pic>
        <p:pic>
          <p:nvPicPr>
            <p:cNvPr id="41" name="Picture 40"/>
            <p:cNvPicPr>
              <a:picLocks noChangeAspect="1"/>
            </p:cNvPicPr>
            <p:nvPr/>
          </p:nvPicPr>
          <p:blipFill>
            <a:blip r:embed="rId6"/>
            <a:stretch>
              <a:fillRect/>
            </a:stretch>
          </p:blipFill>
          <p:spPr>
            <a:xfrm>
              <a:off x="9933631" y="2392758"/>
              <a:ext cx="465830" cy="863861"/>
            </a:xfrm>
            <a:prstGeom prst="rect">
              <a:avLst/>
            </a:prstGeom>
          </p:spPr>
        </p:pic>
        <p:pic>
          <p:nvPicPr>
            <p:cNvPr id="42" name="Picture 41"/>
            <p:cNvPicPr>
              <a:picLocks noChangeAspect="1"/>
            </p:cNvPicPr>
            <p:nvPr/>
          </p:nvPicPr>
          <p:blipFill>
            <a:blip r:embed="rId10"/>
            <a:stretch>
              <a:fillRect/>
            </a:stretch>
          </p:blipFill>
          <p:spPr>
            <a:xfrm>
              <a:off x="10260590" y="2163619"/>
              <a:ext cx="855158" cy="953520"/>
            </a:xfrm>
            <a:prstGeom prst="rect">
              <a:avLst/>
            </a:prstGeom>
          </p:spPr>
        </p:pic>
      </p:grpSp>
      <p:sp>
        <p:nvSpPr>
          <p:cNvPr id="44" name="Title 43"/>
          <p:cNvSpPr>
            <a:spLocks noGrp="1"/>
          </p:cNvSpPr>
          <p:nvPr>
            <p:ph type="title"/>
          </p:nvPr>
        </p:nvSpPr>
        <p:spPr/>
        <p:txBody>
          <a:bodyPr/>
          <a:lstStyle/>
          <a:p>
            <a:r>
              <a:rPr lang="fi-FI" dirty="0" smtClean="0"/>
              <a:t>ACS </a:t>
            </a:r>
            <a:r>
              <a:rPr lang="fi-FI" dirty="0" err="1" smtClean="0"/>
              <a:t>with</a:t>
            </a:r>
            <a:r>
              <a:rPr lang="fi-FI" dirty="0" smtClean="0"/>
              <a:t> on-</a:t>
            </a:r>
            <a:r>
              <a:rPr lang="fi-FI" dirty="0" err="1" smtClean="0"/>
              <a:t>premises</a:t>
            </a:r>
            <a:endParaRPr lang="en-US" dirty="0"/>
          </a:p>
        </p:txBody>
      </p:sp>
      <p:cxnSp>
        <p:nvCxnSpPr>
          <p:cNvPr id="46" name="Straight Arrow Connector 45"/>
          <p:cNvCxnSpPr/>
          <p:nvPr/>
        </p:nvCxnSpPr>
        <p:spPr>
          <a:xfrm flipH="1" flipV="1">
            <a:off x="9827582" y="3876356"/>
            <a:ext cx="422955" cy="1055722"/>
          </a:xfrm>
          <a:prstGeom prst="straightConnector1">
            <a:avLst/>
          </a:prstGeom>
          <a:ln w="41275">
            <a:solidFill>
              <a:schemeClr val="bg2"/>
            </a:solidFill>
            <a:prstDash val="solid"/>
            <a:tailEnd type="stealth" w="lg" len="lg"/>
          </a:ln>
          <a:effectLst/>
        </p:spPr>
        <p:style>
          <a:lnRef idx="1">
            <a:schemeClr val="accent4"/>
          </a:lnRef>
          <a:fillRef idx="0">
            <a:schemeClr val="accent4"/>
          </a:fillRef>
          <a:effectRef idx="0">
            <a:schemeClr val="accent4"/>
          </a:effectRef>
          <a:fontRef idx="minor">
            <a:schemeClr val="tx1"/>
          </a:fontRef>
        </p:style>
      </p:cxnSp>
      <p:cxnSp>
        <p:nvCxnSpPr>
          <p:cNvPr id="47" name="Straight Arrow Connector 46"/>
          <p:cNvCxnSpPr/>
          <p:nvPr/>
        </p:nvCxnSpPr>
        <p:spPr>
          <a:xfrm flipH="1">
            <a:off x="2903787" y="2342791"/>
            <a:ext cx="3108674" cy="1082286"/>
          </a:xfrm>
          <a:prstGeom prst="straightConnector1">
            <a:avLst/>
          </a:prstGeom>
          <a:ln w="41275">
            <a:solidFill>
              <a:schemeClr val="bg1">
                <a:lumMod val="65000"/>
              </a:schemeClr>
            </a:solidFill>
            <a:prstDash val="sysDash"/>
            <a:tailEnd type="stealth" w="lg" len="lg"/>
          </a:ln>
          <a:effectLst/>
        </p:spPr>
        <p:style>
          <a:lnRef idx="1">
            <a:schemeClr val="accent4"/>
          </a:lnRef>
          <a:fillRef idx="0">
            <a:schemeClr val="accent4"/>
          </a:fillRef>
          <a:effectRef idx="0">
            <a:schemeClr val="accent4"/>
          </a:effectRef>
          <a:fontRef idx="minor">
            <a:schemeClr val="tx1"/>
          </a:fontRef>
        </p:style>
      </p:cxnSp>
      <p:cxnSp>
        <p:nvCxnSpPr>
          <p:cNvPr id="51" name="Straight Arrow Connector 50"/>
          <p:cNvCxnSpPr/>
          <p:nvPr/>
        </p:nvCxnSpPr>
        <p:spPr>
          <a:xfrm flipH="1">
            <a:off x="2924309" y="3144542"/>
            <a:ext cx="5648103" cy="552014"/>
          </a:xfrm>
          <a:prstGeom prst="straightConnector1">
            <a:avLst/>
          </a:prstGeom>
          <a:ln w="41275">
            <a:solidFill>
              <a:schemeClr val="bg1">
                <a:lumMod val="65000"/>
              </a:schemeClr>
            </a:solidFill>
            <a:prstDash val="sysDash"/>
            <a:tailEnd type="stealth" w="lg" len="lg"/>
          </a:ln>
          <a:effectLst/>
        </p:spPr>
        <p:style>
          <a:lnRef idx="1">
            <a:schemeClr val="accent4"/>
          </a:lnRef>
          <a:fillRef idx="0">
            <a:schemeClr val="accent4"/>
          </a:fillRef>
          <a:effectRef idx="0">
            <a:schemeClr val="accent4"/>
          </a:effectRef>
          <a:fontRef idx="minor">
            <a:schemeClr val="tx1"/>
          </a:fontRef>
        </p:style>
      </p:cxnSp>
      <p:cxnSp>
        <p:nvCxnSpPr>
          <p:cNvPr id="53" name="Straight Arrow Connector 52"/>
          <p:cNvCxnSpPr>
            <a:stCxn id="106" idx="2"/>
          </p:cNvCxnSpPr>
          <p:nvPr/>
        </p:nvCxnSpPr>
        <p:spPr>
          <a:xfrm flipH="1">
            <a:off x="6384978" y="2695797"/>
            <a:ext cx="110551" cy="1531274"/>
          </a:xfrm>
          <a:prstGeom prst="straightConnector1">
            <a:avLst/>
          </a:prstGeom>
          <a:ln w="41275">
            <a:solidFill>
              <a:schemeClr val="bg1">
                <a:lumMod val="65000"/>
              </a:schemeClr>
            </a:solidFill>
            <a:prstDash val="sysDash"/>
            <a:tailEnd type="stealth" w="lg" len="lg"/>
          </a:ln>
          <a:effectLst/>
        </p:spPr>
        <p:style>
          <a:lnRef idx="1">
            <a:schemeClr val="accent4"/>
          </a:lnRef>
          <a:fillRef idx="0">
            <a:schemeClr val="accent4"/>
          </a:fillRef>
          <a:effectRef idx="0">
            <a:schemeClr val="accent4"/>
          </a:effectRef>
          <a:fontRef idx="minor">
            <a:schemeClr val="tx1"/>
          </a:fontRef>
        </p:style>
      </p:cxnSp>
      <p:cxnSp>
        <p:nvCxnSpPr>
          <p:cNvPr id="56" name="Straight Arrow Connector 55"/>
          <p:cNvCxnSpPr/>
          <p:nvPr/>
        </p:nvCxnSpPr>
        <p:spPr>
          <a:xfrm flipH="1" flipV="1">
            <a:off x="2924309" y="3943282"/>
            <a:ext cx="2223679" cy="1007551"/>
          </a:xfrm>
          <a:prstGeom prst="straightConnector1">
            <a:avLst/>
          </a:prstGeom>
          <a:ln w="41275">
            <a:solidFill>
              <a:schemeClr val="bg1">
                <a:lumMod val="65000"/>
              </a:schemeClr>
            </a:solidFill>
            <a:prstDash val="sysDash"/>
            <a:tailEnd type="stealth" w="lg" len="lg"/>
          </a:ln>
          <a:effectLst/>
        </p:spPr>
        <p:style>
          <a:lnRef idx="1">
            <a:schemeClr val="accent4"/>
          </a:lnRef>
          <a:fillRef idx="0">
            <a:schemeClr val="accent4"/>
          </a:fillRef>
          <a:effectRef idx="0">
            <a:schemeClr val="accent4"/>
          </a:effectRef>
          <a:fontRef idx="minor">
            <a:schemeClr val="tx1"/>
          </a:fontRef>
        </p:style>
      </p:cxnSp>
      <p:grpSp>
        <p:nvGrpSpPr>
          <p:cNvPr id="62" name="Group 61"/>
          <p:cNvGrpSpPr/>
          <p:nvPr/>
        </p:nvGrpSpPr>
        <p:grpSpPr>
          <a:xfrm>
            <a:off x="4990569" y="2136860"/>
            <a:ext cx="514401" cy="514401"/>
            <a:chOff x="492" y="17985"/>
            <a:chExt cx="524853" cy="524853"/>
          </a:xfrm>
        </p:grpSpPr>
        <p:sp>
          <p:nvSpPr>
            <p:cNvPr id="63" name="Oval 62"/>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64"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571">
                <a:lnSpc>
                  <a:spcPct val="90000"/>
                </a:lnSpc>
                <a:spcBef>
                  <a:spcPct val="0"/>
                </a:spcBef>
                <a:spcAft>
                  <a:spcPct val="35000"/>
                </a:spcAft>
              </a:pPr>
              <a:r>
                <a:rPr lang="en-US" sz="2352" dirty="0"/>
                <a:t>1</a:t>
              </a:r>
            </a:p>
          </p:txBody>
        </p:sp>
      </p:grpSp>
      <p:grpSp>
        <p:nvGrpSpPr>
          <p:cNvPr id="65" name="Group 64"/>
          <p:cNvGrpSpPr/>
          <p:nvPr/>
        </p:nvGrpSpPr>
        <p:grpSpPr>
          <a:xfrm>
            <a:off x="6284949" y="3437286"/>
            <a:ext cx="514401" cy="514401"/>
            <a:chOff x="492" y="17985"/>
            <a:chExt cx="524853" cy="524853"/>
          </a:xfrm>
        </p:grpSpPr>
        <p:sp>
          <p:nvSpPr>
            <p:cNvPr id="66" name="Oval 65"/>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67"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571">
                <a:lnSpc>
                  <a:spcPct val="90000"/>
                </a:lnSpc>
                <a:spcBef>
                  <a:spcPct val="0"/>
                </a:spcBef>
                <a:spcAft>
                  <a:spcPct val="35000"/>
                </a:spcAft>
              </a:pPr>
              <a:r>
                <a:rPr lang="fi-FI" sz="2352" dirty="0"/>
                <a:t>2</a:t>
              </a:r>
              <a:endParaRPr lang="en-US" sz="2352" dirty="0"/>
            </a:p>
          </p:txBody>
        </p:sp>
      </p:grpSp>
      <p:grpSp>
        <p:nvGrpSpPr>
          <p:cNvPr id="68" name="Group 67"/>
          <p:cNvGrpSpPr/>
          <p:nvPr/>
        </p:nvGrpSpPr>
        <p:grpSpPr>
          <a:xfrm>
            <a:off x="4864888" y="3363682"/>
            <a:ext cx="514401" cy="514401"/>
            <a:chOff x="492" y="17985"/>
            <a:chExt cx="524853" cy="524853"/>
          </a:xfrm>
        </p:grpSpPr>
        <p:sp>
          <p:nvSpPr>
            <p:cNvPr id="69" name="Oval 68"/>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70"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571">
                <a:lnSpc>
                  <a:spcPct val="90000"/>
                </a:lnSpc>
                <a:spcBef>
                  <a:spcPct val="0"/>
                </a:spcBef>
                <a:spcAft>
                  <a:spcPct val="35000"/>
                </a:spcAft>
              </a:pPr>
              <a:r>
                <a:rPr lang="en-US" sz="2352" dirty="0" smtClean="0"/>
                <a:t>5</a:t>
              </a:r>
              <a:endParaRPr lang="en-US" sz="2352" dirty="0"/>
            </a:p>
          </p:txBody>
        </p:sp>
      </p:grpSp>
      <p:grpSp>
        <p:nvGrpSpPr>
          <p:cNvPr id="71" name="Group 70"/>
          <p:cNvGrpSpPr/>
          <p:nvPr/>
        </p:nvGrpSpPr>
        <p:grpSpPr>
          <a:xfrm>
            <a:off x="4389333" y="4627000"/>
            <a:ext cx="514401" cy="514401"/>
            <a:chOff x="492" y="17985"/>
            <a:chExt cx="524853" cy="524853"/>
          </a:xfrm>
        </p:grpSpPr>
        <p:sp>
          <p:nvSpPr>
            <p:cNvPr id="72" name="Oval 71"/>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73"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571">
                <a:lnSpc>
                  <a:spcPct val="90000"/>
                </a:lnSpc>
                <a:spcBef>
                  <a:spcPct val="0"/>
                </a:spcBef>
                <a:spcAft>
                  <a:spcPct val="35000"/>
                </a:spcAft>
              </a:pPr>
              <a:r>
                <a:rPr lang="fi-FI" sz="2352" dirty="0"/>
                <a:t>7</a:t>
              </a:r>
              <a:endParaRPr lang="en-US" sz="2352" dirty="0"/>
            </a:p>
          </p:txBody>
        </p:sp>
      </p:grpSp>
      <p:cxnSp>
        <p:nvCxnSpPr>
          <p:cNvPr id="74" name="Straight Arrow Connector 73"/>
          <p:cNvCxnSpPr/>
          <p:nvPr/>
        </p:nvCxnSpPr>
        <p:spPr>
          <a:xfrm flipH="1">
            <a:off x="7707443" y="3876354"/>
            <a:ext cx="1904344" cy="1636807"/>
          </a:xfrm>
          <a:prstGeom prst="straightConnector1">
            <a:avLst/>
          </a:prstGeom>
          <a:ln w="41275">
            <a:solidFill>
              <a:schemeClr val="bg1">
                <a:lumMod val="65000"/>
              </a:schemeClr>
            </a:solidFill>
            <a:prstDash val="sysDash"/>
            <a:tailEnd type="stealth" w="lg" len="lg"/>
          </a:ln>
          <a:effectLst/>
        </p:spPr>
        <p:style>
          <a:lnRef idx="1">
            <a:schemeClr val="accent4"/>
          </a:lnRef>
          <a:fillRef idx="0">
            <a:schemeClr val="accent4"/>
          </a:fillRef>
          <a:effectRef idx="0">
            <a:schemeClr val="accent4"/>
          </a:effectRef>
          <a:fontRef idx="minor">
            <a:schemeClr val="tx1"/>
          </a:fontRef>
        </p:style>
      </p:cxnSp>
      <p:grpSp>
        <p:nvGrpSpPr>
          <p:cNvPr id="78" name="Group 77"/>
          <p:cNvGrpSpPr/>
          <p:nvPr/>
        </p:nvGrpSpPr>
        <p:grpSpPr>
          <a:xfrm>
            <a:off x="8600539" y="4525357"/>
            <a:ext cx="514401" cy="514401"/>
            <a:chOff x="492" y="17985"/>
            <a:chExt cx="524853" cy="524853"/>
          </a:xfrm>
        </p:grpSpPr>
        <p:sp>
          <p:nvSpPr>
            <p:cNvPr id="79" name="Oval 78"/>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80"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571">
                <a:lnSpc>
                  <a:spcPct val="90000"/>
                </a:lnSpc>
                <a:spcBef>
                  <a:spcPct val="0"/>
                </a:spcBef>
                <a:spcAft>
                  <a:spcPct val="35000"/>
                </a:spcAft>
              </a:pPr>
              <a:r>
                <a:rPr lang="en-US" sz="2352" dirty="0" smtClean="0"/>
                <a:t>6</a:t>
              </a:r>
              <a:endParaRPr lang="en-US" sz="2352" dirty="0"/>
            </a:p>
          </p:txBody>
        </p:sp>
      </p:grpSp>
      <p:cxnSp>
        <p:nvCxnSpPr>
          <p:cNvPr id="92" name="Straight Arrow Connector 91"/>
          <p:cNvCxnSpPr/>
          <p:nvPr/>
        </p:nvCxnSpPr>
        <p:spPr>
          <a:xfrm flipH="1">
            <a:off x="7753184" y="5466016"/>
            <a:ext cx="2018604" cy="177699"/>
          </a:xfrm>
          <a:prstGeom prst="straightConnector1">
            <a:avLst/>
          </a:prstGeom>
          <a:ln w="41275">
            <a:solidFill>
              <a:schemeClr val="bg2"/>
            </a:solidFill>
            <a:prstDash val="solid"/>
            <a:tailEnd type="stealth" w="lg" len="lg"/>
          </a:ln>
          <a:effectLst/>
        </p:spPr>
        <p:style>
          <a:lnRef idx="1">
            <a:schemeClr val="accent4"/>
          </a:lnRef>
          <a:fillRef idx="0">
            <a:schemeClr val="accent4"/>
          </a:fillRef>
          <a:effectRef idx="0">
            <a:schemeClr val="accent4"/>
          </a:effectRef>
          <a:fontRef idx="minor">
            <a:schemeClr val="tx1"/>
          </a:fontRef>
        </p:style>
      </p:cxnSp>
      <p:pic>
        <p:nvPicPr>
          <p:cNvPr id="22" name="Picture 21"/>
          <p:cNvPicPr>
            <a:picLocks noChangeAspect="1"/>
          </p:cNvPicPr>
          <p:nvPr/>
        </p:nvPicPr>
        <p:blipFill>
          <a:blip r:embed="rId11"/>
          <a:stretch>
            <a:fillRect/>
          </a:stretch>
        </p:blipFill>
        <p:spPr>
          <a:xfrm>
            <a:off x="8932604" y="3876354"/>
            <a:ext cx="451913" cy="382800"/>
          </a:xfrm>
          <a:prstGeom prst="rect">
            <a:avLst/>
          </a:prstGeom>
        </p:spPr>
      </p:pic>
      <p:pic>
        <p:nvPicPr>
          <p:cNvPr id="95" name="Picture 94"/>
          <p:cNvPicPr>
            <a:picLocks noChangeAspect="1"/>
          </p:cNvPicPr>
          <p:nvPr/>
        </p:nvPicPr>
        <p:blipFill>
          <a:blip r:embed="rId11"/>
          <a:stretch>
            <a:fillRect/>
          </a:stretch>
        </p:blipFill>
        <p:spPr>
          <a:xfrm>
            <a:off x="4332306" y="2638379"/>
            <a:ext cx="451913" cy="382800"/>
          </a:xfrm>
          <a:prstGeom prst="rect">
            <a:avLst/>
          </a:prstGeom>
        </p:spPr>
      </p:pic>
      <p:pic>
        <p:nvPicPr>
          <p:cNvPr id="96" name="Picture 95"/>
          <p:cNvPicPr>
            <a:picLocks noChangeAspect="1"/>
          </p:cNvPicPr>
          <p:nvPr/>
        </p:nvPicPr>
        <p:blipFill>
          <a:blip r:embed="rId11"/>
          <a:stretch>
            <a:fillRect/>
          </a:stretch>
        </p:blipFill>
        <p:spPr>
          <a:xfrm>
            <a:off x="4020056" y="4388935"/>
            <a:ext cx="451913" cy="382800"/>
          </a:xfrm>
          <a:prstGeom prst="rect">
            <a:avLst/>
          </a:prstGeom>
        </p:spPr>
      </p:pic>
      <p:grpSp>
        <p:nvGrpSpPr>
          <p:cNvPr id="99" name="Group 98"/>
          <p:cNvGrpSpPr/>
          <p:nvPr/>
        </p:nvGrpSpPr>
        <p:grpSpPr>
          <a:xfrm>
            <a:off x="8719493" y="5484756"/>
            <a:ext cx="514401" cy="514401"/>
            <a:chOff x="492" y="17985"/>
            <a:chExt cx="524853" cy="524853"/>
          </a:xfrm>
        </p:grpSpPr>
        <p:sp>
          <p:nvSpPr>
            <p:cNvPr id="100" name="Oval 99"/>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01"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571">
                <a:lnSpc>
                  <a:spcPct val="90000"/>
                </a:lnSpc>
                <a:spcBef>
                  <a:spcPct val="0"/>
                </a:spcBef>
                <a:spcAft>
                  <a:spcPct val="35000"/>
                </a:spcAft>
              </a:pPr>
              <a:r>
                <a:rPr lang="fi-FI" sz="2352" dirty="0" smtClean="0"/>
                <a:t>3</a:t>
              </a:r>
              <a:endParaRPr lang="en-US" sz="2352" dirty="0"/>
            </a:p>
          </p:txBody>
        </p:sp>
      </p:grpSp>
      <p:grpSp>
        <p:nvGrpSpPr>
          <p:cNvPr id="102" name="Group 101"/>
          <p:cNvGrpSpPr/>
          <p:nvPr/>
        </p:nvGrpSpPr>
        <p:grpSpPr>
          <a:xfrm>
            <a:off x="9988179" y="4067030"/>
            <a:ext cx="514401" cy="514401"/>
            <a:chOff x="492" y="17985"/>
            <a:chExt cx="524853" cy="524853"/>
          </a:xfrm>
        </p:grpSpPr>
        <p:sp>
          <p:nvSpPr>
            <p:cNvPr id="103" name="Oval 102"/>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04"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571">
                <a:lnSpc>
                  <a:spcPct val="90000"/>
                </a:lnSpc>
                <a:spcBef>
                  <a:spcPct val="0"/>
                </a:spcBef>
                <a:spcAft>
                  <a:spcPct val="35000"/>
                </a:spcAft>
              </a:pPr>
              <a:r>
                <a:rPr lang="fi-FI" sz="2352" dirty="0"/>
                <a:t>4</a:t>
              </a:r>
              <a:endParaRPr lang="en-US" sz="2352" dirty="0"/>
            </a:p>
          </p:txBody>
        </p:sp>
      </p:grpSp>
      <p:sp>
        <p:nvSpPr>
          <p:cNvPr id="105" name="TextBox 104"/>
          <p:cNvSpPr txBox="1"/>
          <p:nvPr/>
        </p:nvSpPr>
        <p:spPr>
          <a:xfrm>
            <a:off x="3523272" y="2651261"/>
            <a:ext cx="758797" cy="184666"/>
          </a:xfrm>
          <a:prstGeom prst="rect">
            <a:avLst/>
          </a:prstGeom>
          <a:noFill/>
        </p:spPr>
        <p:txBody>
          <a:bodyPr wrap="none" lIns="0" tIns="0" rIns="0" bIns="0" rtlCol="0">
            <a:spAutoFit/>
          </a:bodyPr>
          <a:lstStyle/>
          <a:p>
            <a:r>
              <a:rPr lang="en-US" sz="1200" spc="-70" dirty="0" smtClean="0">
                <a:gradFill>
                  <a:gsLst>
                    <a:gs pos="2917">
                      <a:schemeClr val="bg2"/>
                    </a:gs>
                    <a:gs pos="95000">
                      <a:schemeClr val="bg2"/>
                    </a:gs>
                  </a:gsLst>
                  <a:lin ang="5400000" scaled="0"/>
                </a:gradFill>
              </a:rPr>
              <a:t>Register App</a:t>
            </a:r>
          </a:p>
        </p:txBody>
      </p:sp>
      <p:sp>
        <p:nvSpPr>
          <p:cNvPr id="106" name="TextBox 105"/>
          <p:cNvSpPr txBox="1"/>
          <p:nvPr/>
        </p:nvSpPr>
        <p:spPr>
          <a:xfrm>
            <a:off x="6023765" y="2449576"/>
            <a:ext cx="943528" cy="246221"/>
          </a:xfrm>
          <a:prstGeom prst="rect">
            <a:avLst/>
          </a:prstGeom>
          <a:noFill/>
        </p:spPr>
        <p:txBody>
          <a:bodyPr wrap="none" lIns="0" tIns="0" rIns="0" bIns="0" rtlCol="0">
            <a:spAutoFit/>
          </a:bodyPr>
          <a:lstStyle/>
          <a:p>
            <a:r>
              <a:rPr lang="en-US" sz="1600" spc="-70" dirty="0" smtClean="0">
                <a:gradFill>
                  <a:gsLst>
                    <a:gs pos="2917">
                      <a:schemeClr val="bg2"/>
                    </a:gs>
                    <a:gs pos="95000">
                      <a:schemeClr val="bg2"/>
                    </a:gs>
                  </a:gsLst>
                  <a:lin ang="5400000" scaled="0"/>
                </a:gradFill>
              </a:rPr>
              <a:t>App Admin</a:t>
            </a:r>
          </a:p>
        </p:txBody>
      </p:sp>
      <p:grpSp>
        <p:nvGrpSpPr>
          <p:cNvPr id="109" name="Group 108"/>
          <p:cNvGrpSpPr/>
          <p:nvPr/>
        </p:nvGrpSpPr>
        <p:grpSpPr>
          <a:xfrm>
            <a:off x="9839951" y="4868565"/>
            <a:ext cx="1077638" cy="1269341"/>
            <a:chOff x="9839951" y="4868565"/>
            <a:chExt cx="1077638" cy="1269341"/>
          </a:xfrm>
        </p:grpSpPr>
        <p:pic>
          <p:nvPicPr>
            <p:cNvPr id="21" name="Picture 20"/>
            <p:cNvPicPr>
              <a:picLocks noChangeAspect="1"/>
            </p:cNvPicPr>
            <p:nvPr/>
          </p:nvPicPr>
          <p:blipFill>
            <a:blip r:embed="rId12"/>
            <a:stretch>
              <a:fillRect/>
            </a:stretch>
          </p:blipFill>
          <p:spPr>
            <a:xfrm>
              <a:off x="9839951" y="4868565"/>
              <a:ext cx="1077638" cy="1023120"/>
            </a:xfrm>
            <a:prstGeom prst="rect">
              <a:avLst/>
            </a:prstGeom>
          </p:spPr>
        </p:pic>
        <p:sp>
          <p:nvSpPr>
            <p:cNvPr id="108" name="TextBox 107"/>
            <p:cNvSpPr txBox="1"/>
            <p:nvPr/>
          </p:nvSpPr>
          <p:spPr>
            <a:xfrm>
              <a:off x="9986451" y="5891685"/>
              <a:ext cx="784638" cy="246221"/>
            </a:xfrm>
            <a:prstGeom prst="rect">
              <a:avLst/>
            </a:prstGeom>
            <a:noFill/>
          </p:spPr>
          <p:txBody>
            <a:bodyPr wrap="none" lIns="0" tIns="0" rIns="0" bIns="0" rtlCol="0">
              <a:spAutoFit/>
            </a:bodyPr>
            <a:lstStyle/>
            <a:p>
              <a:r>
                <a:rPr lang="en-US" sz="1600" spc="-70" dirty="0" smtClean="0">
                  <a:gradFill>
                    <a:gsLst>
                      <a:gs pos="2917">
                        <a:schemeClr val="bg2"/>
                      </a:gs>
                      <a:gs pos="95000">
                        <a:schemeClr val="bg2"/>
                      </a:gs>
                    </a:gsLst>
                    <a:lin ang="5400000" scaled="0"/>
                  </a:gradFill>
                </a:rPr>
                <a:t>End users</a:t>
              </a:r>
            </a:p>
          </p:txBody>
        </p:sp>
      </p:grpSp>
      <p:sp>
        <p:nvSpPr>
          <p:cNvPr id="110" name="TextBox 109"/>
          <p:cNvSpPr txBox="1"/>
          <p:nvPr/>
        </p:nvSpPr>
        <p:spPr>
          <a:xfrm>
            <a:off x="2848976" y="4460021"/>
            <a:ext cx="1233579" cy="369332"/>
          </a:xfrm>
          <a:prstGeom prst="rect">
            <a:avLst/>
          </a:prstGeom>
          <a:noFill/>
        </p:spPr>
        <p:txBody>
          <a:bodyPr wrap="square" lIns="0" tIns="0" rIns="0" bIns="0" rtlCol="0">
            <a:spAutoFit/>
          </a:bodyPr>
          <a:lstStyle/>
          <a:p>
            <a:pPr algn="ctr"/>
            <a:r>
              <a:rPr lang="en-US" sz="1200" spc="-70" dirty="0" smtClean="0">
                <a:gradFill>
                  <a:gsLst>
                    <a:gs pos="2917">
                      <a:schemeClr val="bg2"/>
                    </a:gs>
                    <a:gs pos="95000">
                      <a:schemeClr val="bg2"/>
                    </a:gs>
                  </a:gsLst>
                  <a:lin ang="5400000" scaled="0"/>
                </a:gradFill>
              </a:rPr>
              <a:t>Verification of registration</a:t>
            </a:r>
          </a:p>
        </p:txBody>
      </p:sp>
      <p:sp>
        <p:nvSpPr>
          <p:cNvPr id="111" name="TextBox 110"/>
          <p:cNvSpPr txBox="1"/>
          <p:nvPr/>
        </p:nvSpPr>
        <p:spPr>
          <a:xfrm>
            <a:off x="8063464" y="4063632"/>
            <a:ext cx="952634" cy="369332"/>
          </a:xfrm>
          <a:prstGeom prst="rect">
            <a:avLst/>
          </a:prstGeom>
          <a:noFill/>
        </p:spPr>
        <p:txBody>
          <a:bodyPr wrap="square" lIns="0" tIns="0" rIns="0" bIns="0" rtlCol="0">
            <a:spAutoFit/>
          </a:bodyPr>
          <a:lstStyle/>
          <a:p>
            <a:pPr algn="ctr"/>
            <a:r>
              <a:rPr lang="en-US" sz="1200" spc="-70" dirty="0" smtClean="0">
                <a:gradFill>
                  <a:gsLst>
                    <a:gs pos="2917">
                      <a:schemeClr val="bg2"/>
                    </a:gs>
                    <a:gs pos="95000">
                      <a:schemeClr val="bg2"/>
                    </a:gs>
                  </a:gsLst>
                  <a:lin ang="5400000" scaled="0"/>
                </a:gradFill>
              </a:rPr>
              <a:t>Remote </a:t>
            </a:r>
          </a:p>
          <a:p>
            <a:pPr algn="ctr"/>
            <a:r>
              <a:rPr lang="en-US" sz="1200" spc="-70" dirty="0" smtClean="0">
                <a:gradFill>
                  <a:gsLst>
                    <a:gs pos="2917">
                      <a:schemeClr val="bg2"/>
                    </a:gs>
                    <a:gs pos="95000">
                      <a:schemeClr val="bg2"/>
                    </a:gs>
                  </a:gsLst>
                  <a:lin ang="5400000" scaled="0"/>
                </a:gradFill>
              </a:rPr>
              <a:t>connectivity</a:t>
            </a:r>
          </a:p>
        </p:txBody>
      </p:sp>
      <p:sp>
        <p:nvSpPr>
          <p:cNvPr id="112" name="TextBox 111"/>
          <p:cNvSpPr txBox="1"/>
          <p:nvPr/>
        </p:nvSpPr>
        <p:spPr>
          <a:xfrm>
            <a:off x="4940956" y="3167721"/>
            <a:ext cx="853695" cy="184666"/>
          </a:xfrm>
          <a:prstGeom prst="rect">
            <a:avLst/>
          </a:prstGeom>
          <a:noFill/>
        </p:spPr>
        <p:txBody>
          <a:bodyPr wrap="none" lIns="0" tIns="0" rIns="0" bIns="0" rtlCol="0">
            <a:spAutoFit/>
          </a:bodyPr>
          <a:lstStyle/>
          <a:p>
            <a:r>
              <a:rPr lang="en-US" sz="1200" spc="-70" dirty="0" smtClean="0">
                <a:gradFill>
                  <a:gsLst>
                    <a:gs pos="2917">
                      <a:schemeClr val="bg2"/>
                    </a:gs>
                    <a:gs pos="95000">
                      <a:schemeClr val="bg2"/>
                    </a:gs>
                  </a:gsLst>
                  <a:lin ang="5400000" scaled="0"/>
                </a:gradFill>
              </a:rPr>
              <a:t>Retrieve Token</a:t>
            </a:r>
          </a:p>
        </p:txBody>
      </p:sp>
      <p:sp>
        <p:nvSpPr>
          <p:cNvPr id="113" name="TextBox 112"/>
          <p:cNvSpPr txBox="1"/>
          <p:nvPr/>
        </p:nvSpPr>
        <p:spPr>
          <a:xfrm>
            <a:off x="6840573" y="3604003"/>
            <a:ext cx="1230722" cy="184666"/>
          </a:xfrm>
          <a:prstGeom prst="rect">
            <a:avLst/>
          </a:prstGeom>
          <a:noFill/>
        </p:spPr>
        <p:txBody>
          <a:bodyPr wrap="none" lIns="0" tIns="0" rIns="0" bIns="0" rtlCol="0">
            <a:spAutoFit/>
          </a:bodyPr>
          <a:lstStyle/>
          <a:p>
            <a:r>
              <a:rPr lang="en-US" sz="1200" spc="-70" dirty="0" smtClean="0">
                <a:gradFill>
                  <a:gsLst>
                    <a:gs pos="2917">
                      <a:schemeClr val="bg2"/>
                    </a:gs>
                    <a:gs pos="95000">
                      <a:schemeClr val="bg2"/>
                    </a:gs>
                  </a:gsLst>
                  <a:lin ang="5400000" scaled="0"/>
                </a:gradFill>
              </a:rPr>
              <a:t>Approve and Publish</a:t>
            </a:r>
          </a:p>
        </p:txBody>
      </p:sp>
    </p:spTree>
    <p:extLst>
      <p:ext uri="{BB962C8B-B14F-4D97-AF65-F5344CB8AC3E}">
        <p14:creationId xmlns:p14="http://schemas.microsoft.com/office/powerpoint/2010/main" val="33834534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fade">
                                      <p:cBhvr>
                                        <p:cTn id="7" dur="1000"/>
                                        <p:tgtEl>
                                          <p:spTgt spid="46"/>
                                        </p:tgtEl>
                                      </p:cBhvr>
                                    </p:animEffect>
                                    <p:anim calcmode="lin" valueType="num">
                                      <p:cBhvr>
                                        <p:cTn id="8" dur="1000" fill="hold"/>
                                        <p:tgtEl>
                                          <p:spTgt spid="46"/>
                                        </p:tgtEl>
                                        <p:attrNameLst>
                                          <p:attrName>ppt_x</p:attrName>
                                        </p:attrNameLst>
                                      </p:cBhvr>
                                      <p:tavLst>
                                        <p:tav tm="0">
                                          <p:val>
                                            <p:strVal val="#ppt_x"/>
                                          </p:val>
                                        </p:tav>
                                        <p:tav tm="100000">
                                          <p:val>
                                            <p:strVal val="#ppt_x"/>
                                          </p:val>
                                        </p:tav>
                                      </p:tavLst>
                                    </p:anim>
                                    <p:anim calcmode="lin" valueType="num">
                                      <p:cBhvr>
                                        <p:cTn id="9" dur="1000" fill="hold"/>
                                        <p:tgtEl>
                                          <p:spTgt spid="46"/>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7"/>
                                        </p:tgtEl>
                                        <p:attrNameLst>
                                          <p:attrName>style.visibility</p:attrName>
                                        </p:attrNameLst>
                                      </p:cBhvr>
                                      <p:to>
                                        <p:strVal val="visible"/>
                                      </p:to>
                                    </p:set>
                                    <p:animEffect transition="in" filter="fade">
                                      <p:cBhvr>
                                        <p:cTn id="12" dur="1000"/>
                                        <p:tgtEl>
                                          <p:spTgt spid="47"/>
                                        </p:tgtEl>
                                      </p:cBhvr>
                                    </p:animEffect>
                                    <p:anim calcmode="lin" valueType="num">
                                      <p:cBhvr>
                                        <p:cTn id="13" dur="1000" fill="hold"/>
                                        <p:tgtEl>
                                          <p:spTgt spid="47"/>
                                        </p:tgtEl>
                                        <p:attrNameLst>
                                          <p:attrName>ppt_x</p:attrName>
                                        </p:attrNameLst>
                                      </p:cBhvr>
                                      <p:tavLst>
                                        <p:tav tm="0">
                                          <p:val>
                                            <p:strVal val="#ppt_x"/>
                                          </p:val>
                                        </p:tav>
                                        <p:tav tm="100000">
                                          <p:val>
                                            <p:strVal val="#ppt_x"/>
                                          </p:val>
                                        </p:tav>
                                      </p:tavLst>
                                    </p:anim>
                                    <p:anim calcmode="lin" valueType="num">
                                      <p:cBhvr>
                                        <p:cTn id="14" dur="1000" fill="hold"/>
                                        <p:tgtEl>
                                          <p:spTgt spid="47"/>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51"/>
                                        </p:tgtEl>
                                        <p:attrNameLst>
                                          <p:attrName>style.visibility</p:attrName>
                                        </p:attrNameLst>
                                      </p:cBhvr>
                                      <p:to>
                                        <p:strVal val="visible"/>
                                      </p:to>
                                    </p:set>
                                    <p:animEffect transition="in" filter="fade">
                                      <p:cBhvr>
                                        <p:cTn id="17" dur="1000"/>
                                        <p:tgtEl>
                                          <p:spTgt spid="51"/>
                                        </p:tgtEl>
                                      </p:cBhvr>
                                    </p:animEffect>
                                    <p:anim calcmode="lin" valueType="num">
                                      <p:cBhvr>
                                        <p:cTn id="18" dur="1000" fill="hold"/>
                                        <p:tgtEl>
                                          <p:spTgt spid="51"/>
                                        </p:tgtEl>
                                        <p:attrNameLst>
                                          <p:attrName>ppt_x</p:attrName>
                                        </p:attrNameLst>
                                      </p:cBhvr>
                                      <p:tavLst>
                                        <p:tav tm="0">
                                          <p:val>
                                            <p:strVal val="#ppt_x"/>
                                          </p:val>
                                        </p:tav>
                                        <p:tav tm="100000">
                                          <p:val>
                                            <p:strVal val="#ppt_x"/>
                                          </p:val>
                                        </p:tav>
                                      </p:tavLst>
                                    </p:anim>
                                    <p:anim calcmode="lin" valueType="num">
                                      <p:cBhvr>
                                        <p:cTn id="19" dur="1000" fill="hold"/>
                                        <p:tgtEl>
                                          <p:spTgt spid="51"/>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53"/>
                                        </p:tgtEl>
                                        <p:attrNameLst>
                                          <p:attrName>style.visibility</p:attrName>
                                        </p:attrNameLst>
                                      </p:cBhvr>
                                      <p:to>
                                        <p:strVal val="visible"/>
                                      </p:to>
                                    </p:set>
                                    <p:animEffect transition="in" filter="fade">
                                      <p:cBhvr>
                                        <p:cTn id="22" dur="1000"/>
                                        <p:tgtEl>
                                          <p:spTgt spid="53"/>
                                        </p:tgtEl>
                                      </p:cBhvr>
                                    </p:animEffect>
                                    <p:anim calcmode="lin" valueType="num">
                                      <p:cBhvr>
                                        <p:cTn id="23" dur="1000" fill="hold"/>
                                        <p:tgtEl>
                                          <p:spTgt spid="53"/>
                                        </p:tgtEl>
                                        <p:attrNameLst>
                                          <p:attrName>ppt_x</p:attrName>
                                        </p:attrNameLst>
                                      </p:cBhvr>
                                      <p:tavLst>
                                        <p:tav tm="0">
                                          <p:val>
                                            <p:strVal val="#ppt_x"/>
                                          </p:val>
                                        </p:tav>
                                        <p:tav tm="100000">
                                          <p:val>
                                            <p:strVal val="#ppt_x"/>
                                          </p:val>
                                        </p:tav>
                                      </p:tavLst>
                                    </p:anim>
                                    <p:anim calcmode="lin" valueType="num">
                                      <p:cBhvr>
                                        <p:cTn id="24" dur="1000" fill="hold"/>
                                        <p:tgtEl>
                                          <p:spTgt spid="53"/>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56"/>
                                        </p:tgtEl>
                                        <p:attrNameLst>
                                          <p:attrName>style.visibility</p:attrName>
                                        </p:attrNameLst>
                                      </p:cBhvr>
                                      <p:to>
                                        <p:strVal val="visible"/>
                                      </p:to>
                                    </p:set>
                                    <p:animEffect transition="in" filter="fade">
                                      <p:cBhvr>
                                        <p:cTn id="27" dur="1000"/>
                                        <p:tgtEl>
                                          <p:spTgt spid="56"/>
                                        </p:tgtEl>
                                      </p:cBhvr>
                                    </p:animEffect>
                                    <p:anim calcmode="lin" valueType="num">
                                      <p:cBhvr>
                                        <p:cTn id="28" dur="1000" fill="hold"/>
                                        <p:tgtEl>
                                          <p:spTgt spid="56"/>
                                        </p:tgtEl>
                                        <p:attrNameLst>
                                          <p:attrName>ppt_x</p:attrName>
                                        </p:attrNameLst>
                                      </p:cBhvr>
                                      <p:tavLst>
                                        <p:tav tm="0">
                                          <p:val>
                                            <p:strVal val="#ppt_x"/>
                                          </p:val>
                                        </p:tav>
                                        <p:tav tm="100000">
                                          <p:val>
                                            <p:strVal val="#ppt_x"/>
                                          </p:val>
                                        </p:tav>
                                      </p:tavLst>
                                    </p:anim>
                                    <p:anim calcmode="lin" valueType="num">
                                      <p:cBhvr>
                                        <p:cTn id="29" dur="1000" fill="hold"/>
                                        <p:tgtEl>
                                          <p:spTgt spid="56"/>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nodeType="clickEffect">
                                  <p:stCondLst>
                                    <p:cond delay="0"/>
                                  </p:stCondLst>
                                  <p:childTnLst>
                                    <p:set>
                                      <p:cBhvr>
                                        <p:cTn id="33" dur="1" fill="hold">
                                          <p:stCondLst>
                                            <p:cond delay="0"/>
                                          </p:stCondLst>
                                        </p:cTn>
                                        <p:tgtEl>
                                          <p:spTgt spid="62"/>
                                        </p:tgtEl>
                                        <p:attrNameLst>
                                          <p:attrName>style.visibility</p:attrName>
                                        </p:attrNameLst>
                                      </p:cBhvr>
                                      <p:to>
                                        <p:strVal val="visible"/>
                                      </p:to>
                                    </p:set>
                                    <p:animEffect transition="in" filter="fade">
                                      <p:cBhvr>
                                        <p:cTn id="34" dur="1000"/>
                                        <p:tgtEl>
                                          <p:spTgt spid="62"/>
                                        </p:tgtEl>
                                      </p:cBhvr>
                                    </p:animEffect>
                                    <p:anim calcmode="lin" valueType="num">
                                      <p:cBhvr>
                                        <p:cTn id="35" dur="1000" fill="hold"/>
                                        <p:tgtEl>
                                          <p:spTgt spid="62"/>
                                        </p:tgtEl>
                                        <p:attrNameLst>
                                          <p:attrName>ppt_x</p:attrName>
                                        </p:attrNameLst>
                                      </p:cBhvr>
                                      <p:tavLst>
                                        <p:tav tm="0">
                                          <p:val>
                                            <p:strVal val="#ppt_x"/>
                                          </p:val>
                                        </p:tav>
                                        <p:tav tm="100000">
                                          <p:val>
                                            <p:strVal val="#ppt_x"/>
                                          </p:val>
                                        </p:tav>
                                      </p:tavLst>
                                    </p:anim>
                                    <p:anim calcmode="lin" valueType="num">
                                      <p:cBhvr>
                                        <p:cTn id="36" dur="1000" fill="hold"/>
                                        <p:tgtEl>
                                          <p:spTgt spid="62"/>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nodeType="clickEffect">
                                  <p:stCondLst>
                                    <p:cond delay="0"/>
                                  </p:stCondLst>
                                  <p:childTnLst>
                                    <p:set>
                                      <p:cBhvr>
                                        <p:cTn id="40" dur="1" fill="hold">
                                          <p:stCondLst>
                                            <p:cond delay="0"/>
                                          </p:stCondLst>
                                        </p:cTn>
                                        <p:tgtEl>
                                          <p:spTgt spid="65"/>
                                        </p:tgtEl>
                                        <p:attrNameLst>
                                          <p:attrName>style.visibility</p:attrName>
                                        </p:attrNameLst>
                                      </p:cBhvr>
                                      <p:to>
                                        <p:strVal val="visible"/>
                                      </p:to>
                                    </p:set>
                                    <p:animEffect transition="in" filter="fade">
                                      <p:cBhvr>
                                        <p:cTn id="41" dur="1000"/>
                                        <p:tgtEl>
                                          <p:spTgt spid="65"/>
                                        </p:tgtEl>
                                      </p:cBhvr>
                                    </p:animEffect>
                                    <p:anim calcmode="lin" valueType="num">
                                      <p:cBhvr>
                                        <p:cTn id="42" dur="1000" fill="hold"/>
                                        <p:tgtEl>
                                          <p:spTgt spid="65"/>
                                        </p:tgtEl>
                                        <p:attrNameLst>
                                          <p:attrName>ppt_x</p:attrName>
                                        </p:attrNameLst>
                                      </p:cBhvr>
                                      <p:tavLst>
                                        <p:tav tm="0">
                                          <p:val>
                                            <p:strVal val="#ppt_x"/>
                                          </p:val>
                                        </p:tav>
                                        <p:tav tm="100000">
                                          <p:val>
                                            <p:strVal val="#ppt_x"/>
                                          </p:val>
                                        </p:tav>
                                      </p:tavLst>
                                    </p:anim>
                                    <p:anim calcmode="lin" valueType="num">
                                      <p:cBhvr>
                                        <p:cTn id="43" dur="1000" fill="hold"/>
                                        <p:tgtEl>
                                          <p:spTgt spid="65"/>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42" presetClass="entr" presetSubtype="0" fill="hold" nodeType="clickEffect">
                                  <p:stCondLst>
                                    <p:cond delay="0"/>
                                  </p:stCondLst>
                                  <p:childTnLst>
                                    <p:set>
                                      <p:cBhvr>
                                        <p:cTn id="47" dur="1" fill="hold">
                                          <p:stCondLst>
                                            <p:cond delay="0"/>
                                          </p:stCondLst>
                                        </p:cTn>
                                        <p:tgtEl>
                                          <p:spTgt spid="68"/>
                                        </p:tgtEl>
                                        <p:attrNameLst>
                                          <p:attrName>style.visibility</p:attrName>
                                        </p:attrNameLst>
                                      </p:cBhvr>
                                      <p:to>
                                        <p:strVal val="visible"/>
                                      </p:to>
                                    </p:set>
                                    <p:animEffect transition="in" filter="fade">
                                      <p:cBhvr>
                                        <p:cTn id="48" dur="1000"/>
                                        <p:tgtEl>
                                          <p:spTgt spid="68"/>
                                        </p:tgtEl>
                                      </p:cBhvr>
                                    </p:animEffect>
                                    <p:anim calcmode="lin" valueType="num">
                                      <p:cBhvr>
                                        <p:cTn id="49" dur="1000" fill="hold"/>
                                        <p:tgtEl>
                                          <p:spTgt spid="68"/>
                                        </p:tgtEl>
                                        <p:attrNameLst>
                                          <p:attrName>ppt_x</p:attrName>
                                        </p:attrNameLst>
                                      </p:cBhvr>
                                      <p:tavLst>
                                        <p:tav tm="0">
                                          <p:val>
                                            <p:strVal val="#ppt_x"/>
                                          </p:val>
                                        </p:tav>
                                        <p:tav tm="100000">
                                          <p:val>
                                            <p:strVal val="#ppt_x"/>
                                          </p:val>
                                        </p:tav>
                                      </p:tavLst>
                                    </p:anim>
                                    <p:anim calcmode="lin" valueType="num">
                                      <p:cBhvr>
                                        <p:cTn id="50" dur="1000" fill="hold"/>
                                        <p:tgtEl>
                                          <p:spTgt spid="68"/>
                                        </p:tgtEl>
                                        <p:attrNameLst>
                                          <p:attrName>ppt_y</p:attrName>
                                        </p:attrNameLst>
                                      </p:cBhvr>
                                      <p:tavLst>
                                        <p:tav tm="0">
                                          <p:val>
                                            <p:strVal val="#ppt_y+.1"/>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42" presetClass="entr" presetSubtype="0" fill="hold" nodeType="clickEffect">
                                  <p:stCondLst>
                                    <p:cond delay="0"/>
                                  </p:stCondLst>
                                  <p:childTnLst>
                                    <p:set>
                                      <p:cBhvr>
                                        <p:cTn id="54" dur="1" fill="hold">
                                          <p:stCondLst>
                                            <p:cond delay="0"/>
                                          </p:stCondLst>
                                        </p:cTn>
                                        <p:tgtEl>
                                          <p:spTgt spid="71"/>
                                        </p:tgtEl>
                                        <p:attrNameLst>
                                          <p:attrName>style.visibility</p:attrName>
                                        </p:attrNameLst>
                                      </p:cBhvr>
                                      <p:to>
                                        <p:strVal val="visible"/>
                                      </p:to>
                                    </p:set>
                                    <p:animEffect transition="in" filter="fade">
                                      <p:cBhvr>
                                        <p:cTn id="55" dur="1000"/>
                                        <p:tgtEl>
                                          <p:spTgt spid="71"/>
                                        </p:tgtEl>
                                      </p:cBhvr>
                                    </p:animEffect>
                                    <p:anim calcmode="lin" valueType="num">
                                      <p:cBhvr>
                                        <p:cTn id="56" dur="1000" fill="hold"/>
                                        <p:tgtEl>
                                          <p:spTgt spid="71"/>
                                        </p:tgtEl>
                                        <p:attrNameLst>
                                          <p:attrName>ppt_x</p:attrName>
                                        </p:attrNameLst>
                                      </p:cBhvr>
                                      <p:tavLst>
                                        <p:tav tm="0">
                                          <p:val>
                                            <p:strVal val="#ppt_x"/>
                                          </p:val>
                                        </p:tav>
                                        <p:tav tm="100000">
                                          <p:val>
                                            <p:strVal val="#ppt_x"/>
                                          </p:val>
                                        </p:tav>
                                      </p:tavLst>
                                    </p:anim>
                                    <p:anim calcmode="lin" valueType="num">
                                      <p:cBhvr>
                                        <p:cTn id="57" dur="1000" fill="hold"/>
                                        <p:tgtEl>
                                          <p:spTgt spid="71"/>
                                        </p:tgtEl>
                                        <p:attrNameLst>
                                          <p:attrName>ppt_y</p:attrName>
                                        </p:attrNameLst>
                                      </p:cBhvr>
                                      <p:tavLst>
                                        <p:tav tm="0">
                                          <p:val>
                                            <p:strVal val="#ppt_y+.1"/>
                                          </p:val>
                                        </p:tav>
                                        <p:tav tm="100000">
                                          <p:val>
                                            <p:strVal val="#ppt_y"/>
                                          </p:val>
                                        </p:tav>
                                      </p:tavLst>
                                    </p:anim>
                                  </p:childTnLst>
                                </p:cTn>
                              </p:par>
                              <p:par>
                                <p:cTn id="58" presetID="42" presetClass="entr" presetSubtype="0" fill="hold" nodeType="withEffect">
                                  <p:stCondLst>
                                    <p:cond delay="0"/>
                                  </p:stCondLst>
                                  <p:childTnLst>
                                    <p:set>
                                      <p:cBhvr>
                                        <p:cTn id="59" dur="1" fill="hold">
                                          <p:stCondLst>
                                            <p:cond delay="0"/>
                                          </p:stCondLst>
                                        </p:cTn>
                                        <p:tgtEl>
                                          <p:spTgt spid="74"/>
                                        </p:tgtEl>
                                        <p:attrNameLst>
                                          <p:attrName>style.visibility</p:attrName>
                                        </p:attrNameLst>
                                      </p:cBhvr>
                                      <p:to>
                                        <p:strVal val="visible"/>
                                      </p:to>
                                    </p:set>
                                    <p:animEffect transition="in" filter="fade">
                                      <p:cBhvr>
                                        <p:cTn id="60" dur="1000"/>
                                        <p:tgtEl>
                                          <p:spTgt spid="74"/>
                                        </p:tgtEl>
                                      </p:cBhvr>
                                    </p:animEffect>
                                    <p:anim calcmode="lin" valueType="num">
                                      <p:cBhvr>
                                        <p:cTn id="61" dur="1000" fill="hold"/>
                                        <p:tgtEl>
                                          <p:spTgt spid="74"/>
                                        </p:tgtEl>
                                        <p:attrNameLst>
                                          <p:attrName>ppt_x</p:attrName>
                                        </p:attrNameLst>
                                      </p:cBhvr>
                                      <p:tavLst>
                                        <p:tav tm="0">
                                          <p:val>
                                            <p:strVal val="#ppt_x"/>
                                          </p:val>
                                        </p:tav>
                                        <p:tav tm="100000">
                                          <p:val>
                                            <p:strVal val="#ppt_x"/>
                                          </p:val>
                                        </p:tav>
                                      </p:tavLst>
                                    </p:anim>
                                    <p:anim calcmode="lin" valueType="num">
                                      <p:cBhvr>
                                        <p:cTn id="62" dur="1000" fill="hold"/>
                                        <p:tgtEl>
                                          <p:spTgt spid="74"/>
                                        </p:tgtEl>
                                        <p:attrNameLst>
                                          <p:attrName>ppt_y</p:attrName>
                                        </p:attrNameLst>
                                      </p:cBhvr>
                                      <p:tavLst>
                                        <p:tav tm="0">
                                          <p:val>
                                            <p:strVal val="#ppt_y+.1"/>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42" presetClass="entr" presetSubtype="0" fill="hold" nodeType="clickEffect">
                                  <p:stCondLst>
                                    <p:cond delay="0"/>
                                  </p:stCondLst>
                                  <p:childTnLst>
                                    <p:set>
                                      <p:cBhvr>
                                        <p:cTn id="66" dur="1" fill="hold">
                                          <p:stCondLst>
                                            <p:cond delay="0"/>
                                          </p:stCondLst>
                                        </p:cTn>
                                        <p:tgtEl>
                                          <p:spTgt spid="78"/>
                                        </p:tgtEl>
                                        <p:attrNameLst>
                                          <p:attrName>style.visibility</p:attrName>
                                        </p:attrNameLst>
                                      </p:cBhvr>
                                      <p:to>
                                        <p:strVal val="visible"/>
                                      </p:to>
                                    </p:set>
                                    <p:animEffect transition="in" filter="fade">
                                      <p:cBhvr>
                                        <p:cTn id="67" dur="1000"/>
                                        <p:tgtEl>
                                          <p:spTgt spid="78"/>
                                        </p:tgtEl>
                                      </p:cBhvr>
                                    </p:animEffect>
                                    <p:anim calcmode="lin" valueType="num">
                                      <p:cBhvr>
                                        <p:cTn id="68" dur="1000" fill="hold"/>
                                        <p:tgtEl>
                                          <p:spTgt spid="78"/>
                                        </p:tgtEl>
                                        <p:attrNameLst>
                                          <p:attrName>ppt_x</p:attrName>
                                        </p:attrNameLst>
                                      </p:cBhvr>
                                      <p:tavLst>
                                        <p:tav tm="0">
                                          <p:val>
                                            <p:strVal val="#ppt_x"/>
                                          </p:val>
                                        </p:tav>
                                        <p:tav tm="100000">
                                          <p:val>
                                            <p:strVal val="#ppt_x"/>
                                          </p:val>
                                        </p:tav>
                                      </p:tavLst>
                                    </p:anim>
                                    <p:anim calcmode="lin" valueType="num">
                                      <p:cBhvr>
                                        <p:cTn id="69" dur="1000" fill="hold"/>
                                        <p:tgtEl>
                                          <p:spTgt spid="78"/>
                                        </p:tgtEl>
                                        <p:attrNameLst>
                                          <p:attrName>ppt_y</p:attrName>
                                        </p:attrNameLst>
                                      </p:cBhvr>
                                      <p:tavLst>
                                        <p:tav tm="0">
                                          <p:val>
                                            <p:strVal val="#ppt_y+.1"/>
                                          </p:val>
                                        </p:tav>
                                        <p:tav tm="100000">
                                          <p:val>
                                            <p:strVal val="#ppt_y"/>
                                          </p:val>
                                        </p:tav>
                                      </p:tavLst>
                                    </p:anim>
                                  </p:childTnLst>
                                </p:cTn>
                              </p:par>
                            </p:childTnLst>
                          </p:cTn>
                        </p:par>
                      </p:childTnLst>
                    </p:cTn>
                  </p:par>
                  <p:par>
                    <p:cTn id="70" fill="hold">
                      <p:stCondLst>
                        <p:cond delay="indefinite"/>
                      </p:stCondLst>
                      <p:childTnLst>
                        <p:par>
                          <p:cTn id="71" fill="hold">
                            <p:stCondLst>
                              <p:cond delay="0"/>
                            </p:stCondLst>
                            <p:childTnLst>
                              <p:par>
                                <p:cTn id="72" presetID="42" presetClass="entr" presetSubtype="0" fill="hold" nodeType="clickEffect">
                                  <p:stCondLst>
                                    <p:cond delay="0"/>
                                  </p:stCondLst>
                                  <p:childTnLst>
                                    <p:set>
                                      <p:cBhvr>
                                        <p:cTn id="73" dur="1" fill="hold">
                                          <p:stCondLst>
                                            <p:cond delay="0"/>
                                          </p:stCondLst>
                                        </p:cTn>
                                        <p:tgtEl>
                                          <p:spTgt spid="92"/>
                                        </p:tgtEl>
                                        <p:attrNameLst>
                                          <p:attrName>style.visibility</p:attrName>
                                        </p:attrNameLst>
                                      </p:cBhvr>
                                      <p:to>
                                        <p:strVal val="visible"/>
                                      </p:to>
                                    </p:set>
                                    <p:animEffect transition="in" filter="fade">
                                      <p:cBhvr>
                                        <p:cTn id="74" dur="1000"/>
                                        <p:tgtEl>
                                          <p:spTgt spid="92"/>
                                        </p:tgtEl>
                                      </p:cBhvr>
                                    </p:animEffect>
                                    <p:anim calcmode="lin" valueType="num">
                                      <p:cBhvr>
                                        <p:cTn id="75" dur="1000" fill="hold"/>
                                        <p:tgtEl>
                                          <p:spTgt spid="92"/>
                                        </p:tgtEl>
                                        <p:attrNameLst>
                                          <p:attrName>ppt_x</p:attrName>
                                        </p:attrNameLst>
                                      </p:cBhvr>
                                      <p:tavLst>
                                        <p:tav tm="0">
                                          <p:val>
                                            <p:strVal val="#ppt_x"/>
                                          </p:val>
                                        </p:tav>
                                        <p:tav tm="100000">
                                          <p:val>
                                            <p:strVal val="#ppt_x"/>
                                          </p:val>
                                        </p:tav>
                                      </p:tavLst>
                                    </p:anim>
                                    <p:anim calcmode="lin" valueType="num">
                                      <p:cBhvr>
                                        <p:cTn id="76" dur="1000" fill="hold"/>
                                        <p:tgtEl>
                                          <p:spTgt spid="92"/>
                                        </p:tgtEl>
                                        <p:attrNameLst>
                                          <p:attrName>ppt_y</p:attrName>
                                        </p:attrNameLst>
                                      </p:cBhvr>
                                      <p:tavLst>
                                        <p:tav tm="0">
                                          <p:val>
                                            <p:strVal val="#ppt_y+.1"/>
                                          </p:val>
                                        </p:tav>
                                        <p:tav tm="100000">
                                          <p:val>
                                            <p:strVal val="#ppt_y"/>
                                          </p:val>
                                        </p:tav>
                                      </p:tavLst>
                                    </p:anim>
                                  </p:childTnLst>
                                </p:cTn>
                              </p:par>
                            </p:childTnLst>
                          </p:cTn>
                        </p:par>
                      </p:childTnLst>
                    </p:cTn>
                  </p:par>
                  <p:par>
                    <p:cTn id="77" fill="hold">
                      <p:stCondLst>
                        <p:cond delay="indefinite"/>
                      </p:stCondLst>
                      <p:childTnLst>
                        <p:par>
                          <p:cTn id="78" fill="hold">
                            <p:stCondLst>
                              <p:cond delay="0"/>
                            </p:stCondLst>
                            <p:childTnLst>
                              <p:par>
                                <p:cTn id="79" presetID="42" presetClass="entr" presetSubtype="0" fill="hold" nodeType="clickEffect">
                                  <p:stCondLst>
                                    <p:cond delay="0"/>
                                  </p:stCondLst>
                                  <p:childTnLst>
                                    <p:set>
                                      <p:cBhvr>
                                        <p:cTn id="80" dur="1" fill="hold">
                                          <p:stCondLst>
                                            <p:cond delay="0"/>
                                          </p:stCondLst>
                                        </p:cTn>
                                        <p:tgtEl>
                                          <p:spTgt spid="99"/>
                                        </p:tgtEl>
                                        <p:attrNameLst>
                                          <p:attrName>style.visibility</p:attrName>
                                        </p:attrNameLst>
                                      </p:cBhvr>
                                      <p:to>
                                        <p:strVal val="visible"/>
                                      </p:to>
                                    </p:set>
                                    <p:animEffect transition="in" filter="fade">
                                      <p:cBhvr>
                                        <p:cTn id="81" dur="1000"/>
                                        <p:tgtEl>
                                          <p:spTgt spid="99"/>
                                        </p:tgtEl>
                                      </p:cBhvr>
                                    </p:animEffect>
                                    <p:anim calcmode="lin" valueType="num">
                                      <p:cBhvr>
                                        <p:cTn id="82" dur="1000" fill="hold"/>
                                        <p:tgtEl>
                                          <p:spTgt spid="99"/>
                                        </p:tgtEl>
                                        <p:attrNameLst>
                                          <p:attrName>ppt_x</p:attrName>
                                        </p:attrNameLst>
                                      </p:cBhvr>
                                      <p:tavLst>
                                        <p:tav tm="0">
                                          <p:val>
                                            <p:strVal val="#ppt_x"/>
                                          </p:val>
                                        </p:tav>
                                        <p:tav tm="100000">
                                          <p:val>
                                            <p:strVal val="#ppt_x"/>
                                          </p:val>
                                        </p:tav>
                                      </p:tavLst>
                                    </p:anim>
                                    <p:anim calcmode="lin" valueType="num">
                                      <p:cBhvr>
                                        <p:cTn id="83" dur="1000" fill="hold"/>
                                        <p:tgtEl>
                                          <p:spTgt spid="99"/>
                                        </p:tgtEl>
                                        <p:attrNameLst>
                                          <p:attrName>ppt_y</p:attrName>
                                        </p:attrNameLst>
                                      </p:cBhvr>
                                      <p:tavLst>
                                        <p:tav tm="0">
                                          <p:val>
                                            <p:strVal val="#ppt_y+.1"/>
                                          </p:val>
                                        </p:tav>
                                        <p:tav tm="100000">
                                          <p:val>
                                            <p:strVal val="#ppt_y"/>
                                          </p:val>
                                        </p:tav>
                                      </p:tavLst>
                                    </p:anim>
                                  </p:childTnLst>
                                </p:cTn>
                              </p:par>
                            </p:childTnLst>
                          </p:cTn>
                        </p:par>
                      </p:childTnLst>
                    </p:cTn>
                  </p:par>
                  <p:par>
                    <p:cTn id="84" fill="hold">
                      <p:stCondLst>
                        <p:cond delay="indefinite"/>
                      </p:stCondLst>
                      <p:childTnLst>
                        <p:par>
                          <p:cTn id="85" fill="hold">
                            <p:stCondLst>
                              <p:cond delay="0"/>
                            </p:stCondLst>
                            <p:childTnLst>
                              <p:par>
                                <p:cTn id="86" presetID="42" presetClass="entr" presetSubtype="0" fill="hold" nodeType="clickEffect">
                                  <p:stCondLst>
                                    <p:cond delay="0"/>
                                  </p:stCondLst>
                                  <p:childTnLst>
                                    <p:set>
                                      <p:cBhvr>
                                        <p:cTn id="87" dur="1" fill="hold">
                                          <p:stCondLst>
                                            <p:cond delay="0"/>
                                          </p:stCondLst>
                                        </p:cTn>
                                        <p:tgtEl>
                                          <p:spTgt spid="102"/>
                                        </p:tgtEl>
                                        <p:attrNameLst>
                                          <p:attrName>style.visibility</p:attrName>
                                        </p:attrNameLst>
                                      </p:cBhvr>
                                      <p:to>
                                        <p:strVal val="visible"/>
                                      </p:to>
                                    </p:set>
                                    <p:animEffect transition="in" filter="fade">
                                      <p:cBhvr>
                                        <p:cTn id="88" dur="1000"/>
                                        <p:tgtEl>
                                          <p:spTgt spid="102"/>
                                        </p:tgtEl>
                                      </p:cBhvr>
                                    </p:animEffect>
                                    <p:anim calcmode="lin" valueType="num">
                                      <p:cBhvr>
                                        <p:cTn id="89" dur="1000" fill="hold"/>
                                        <p:tgtEl>
                                          <p:spTgt spid="102"/>
                                        </p:tgtEl>
                                        <p:attrNameLst>
                                          <p:attrName>ppt_x</p:attrName>
                                        </p:attrNameLst>
                                      </p:cBhvr>
                                      <p:tavLst>
                                        <p:tav tm="0">
                                          <p:val>
                                            <p:strVal val="#ppt_x"/>
                                          </p:val>
                                        </p:tav>
                                        <p:tav tm="100000">
                                          <p:val>
                                            <p:strVal val="#ppt_x"/>
                                          </p:val>
                                        </p:tav>
                                      </p:tavLst>
                                    </p:anim>
                                    <p:anim calcmode="lin" valueType="num">
                                      <p:cBhvr>
                                        <p:cTn id="90" dur="1000" fill="hold"/>
                                        <p:tgtEl>
                                          <p:spTgt spid="102"/>
                                        </p:tgtEl>
                                        <p:attrNameLst>
                                          <p:attrName>ppt_y</p:attrName>
                                        </p:attrNameLst>
                                      </p:cBhvr>
                                      <p:tavLst>
                                        <p:tav tm="0">
                                          <p:val>
                                            <p:strVal val="#ppt_y+.1"/>
                                          </p:val>
                                        </p:tav>
                                        <p:tav tm="100000">
                                          <p:val>
                                            <p:strVal val="#ppt_y"/>
                                          </p:val>
                                        </p:tav>
                                      </p:tavLst>
                                    </p:anim>
                                  </p:childTnLst>
                                </p:cTn>
                              </p:par>
                              <p:par>
                                <p:cTn id="91" presetID="42" presetClass="entr" presetSubtype="0" fill="hold" grpId="0" nodeType="withEffect">
                                  <p:stCondLst>
                                    <p:cond delay="0"/>
                                  </p:stCondLst>
                                  <p:childTnLst>
                                    <p:set>
                                      <p:cBhvr>
                                        <p:cTn id="92" dur="1" fill="hold">
                                          <p:stCondLst>
                                            <p:cond delay="0"/>
                                          </p:stCondLst>
                                        </p:cTn>
                                        <p:tgtEl>
                                          <p:spTgt spid="105"/>
                                        </p:tgtEl>
                                        <p:attrNameLst>
                                          <p:attrName>style.visibility</p:attrName>
                                        </p:attrNameLst>
                                      </p:cBhvr>
                                      <p:to>
                                        <p:strVal val="visible"/>
                                      </p:to>
                                    </p:set>
                                    <p:animEffect transition="in" filter="fade">
                                      <p:cBhvr>
                                        <p:cTn id="93" dur="1000"/>
                                        <p:tgtEl>
                                          <p:spTgt spid="105"/>
                                        </p:tgtEl>
                                      </p:cBhvr>
                                    </p:animEffect>
                                    <p:anim calcmode="lin" valueType="num">
                                      <p:cBhvr>
                                        <p:cTn id="94" dur="1000" fill="hold"/>
                                        <p:tgtEl>
                                          <p:spTgt spid="105"/>
                                        </p:tgtEl>
                                        <p:attrNameLst>
                                          <p:attrName>ppt_x</p:attrName>
                                        </p:attrNameLst>
                                      </p:cBhvr>
                                      <p:tavLst>
                                        <p:tav tm="0">
                                          <p:val>
                                            <p:strVal val="#ppt_x"/>
                                          </p:val>
                                        </p:tav>
                                        <p:tav tm="100000">
                                          <p:val>
                                            <p:strVal val="#ppt_x"/>
                                          </p:val>
                                        </p:tav>
                                      </p:tavLst>
                                    </p:anim>
                                    <p:anim calcmode="lin" valueType="num">
                                      <p:cBhvr>
                                        <p:cTn id="95" dur="1000" fill="hold"/>
                                        <p:tgtEl>
                                          <p:spTgt spid="105"/>
                                        </p:tgtEl>
                                        <p:attrNameLst>
                                          <p:attrName>ppt_y</p:attrName>
                                        </p:attrNameLst>
                                      </p:cBhvr>
                                      <p:tavLst>
                                        <p:tav tm="0">
                                          <p:val>
                                            <p:strVal val="#ppt_y+.1"/>
                                          </p:val>
                                        </p:tav>
                                        <p:tav tm="100000">
                                          <p:val>
                                            <p:strVal val="#ppt_y"/>
                                          </p:val>
                                        </p:tav>
                                      </p:tavLst>
                                    </p:anim>
                                  </p:childTnLst>
                                </p:cTn>
                              </p:par>
                              <p:par>
                                <p:cTn id="96" presetID="42" presetClass="entr" presetSubtype="0" fill="hold" grpId="0" nodeType="withEffect">
                                  <p:stCondLst>
                                    <p:cond delay="0"/>
                                  </p:stCondLst>
                                  <p:childTnLst>
                                    <p:set>
                                      <p:cBhvr>
                                        <p:cTn id="97" dur="1" fill="hold">
                                          <p:stCondLst>
                                            <p:cond delay="0"/>
                                          </p:stCondLst>
                                        </p:cTn>
                                        <p:tgtEl>
                                          <p:spTgt spid="106"/>
                                        </p:tgtEl>
                                        <p:attrNameLst>
                                          <p:attrName>style.visibility</p:attrName>
                                        </p:attrNameLst>
                                      </p:cBhvr>
                                      <p:to>
                                        <p:strVal val="visible"/>
                                      </p:to>
                                    </p:set>
                                    <p:animEffect transition="in" filter="fade">
                                      <p:cBhvr>
                                        <p:cTn id="98" dur="1000"/>
                                        <p:tgtEl>
                                          <p:spTgt spid="106"/>
                                        </p:tgtEl>
                                      </p:cBhvr>
                                    </p:animEffect>
                                    <p:anim calcmode="lin" valueType="num">
                                      <p:cBhvr>
                                        <p:cTn id="99" dur="1000" fill="hold"/>
                                        <p:tgtEl>
                                          <p:spTgt spid="106"/>
                                        </p:tgtEl>
                                        <p:attrNameLst>
                                          <p:attrName>ppt_x</p:attrName>
                                        </p:attrNameLst>
                                      </p:cBhvr>
                                      <p:tavLst>
                                        <p:tav tm="0">
                                          <p:val>
                                            <p:strVal val="#ppt_x"/>
                                          </p:val>
                                        </p:tav>
                                        <p:tav tm="100000">
                                          <p:val>
                                            <p:strVal val="#ppt_x"/>
                                          </p:val>
                                        </p:tav>
                                      </p:tavLst>
                                    </p:anim>
                                    <p:anim calcmode="lin" valueType="num">
                                      <p:cBhvr>
                                        <p:cTn id="100" dur="1000" fill="hold"/>
                                        <p:tgtEl>
                                          <p:spTgt spid="106"/>
                                        </p:tgtEl>
                                        <p:attrNameLst>
                                          <p:attrName>ppt_y</p:attrName>
                                        </p:attrNameLst>
                                      </p:cBhvr>
                                      <p:tavLst>
                                        <p:tav tm="0">
                                          <p:val>
                                            <p:strVal val="#ppt_y+.1"/>
                                          </p:val>
                                        </p:tav>
                                        <p:tav tm="100000">
                                          <p:val>
                                            <p:strVal val="#ppt_y"/>
                                          </p:val>
                                        </p:tav>
                                      </p:tavLst>
                                    </p:anim>
                                  </p:childTnLst>
                                </p:cTn>
                              </p:par>
                              <p:par>
                                <p:cTn id="101" presetID="42" presetClass="entr" presetSubtype="0" fill="hold" grpId="0" nodeType="withEffect">
                                  <p:stCondLst>
                                    <p:cond delay="0"/>
                                  </p:stCondLst>
                                  <p:childTnLst>
                                    <p:set>
                                      <p:cBhvr>
                                        <p:cTn id="102" dur="1" fill="hold">
                                          <p:stCondLst>
                                            <p:cond delay="0"/>
                                          </p:stCondLst>
                                        </p:cTn>
                                        <p:tgtEl>
                                          <p:spTgt spid="110"/>
                                        </p:tgtEl>
                                        <p:attrNameLst>
                                          <p:attrName>style.visibility</p:attrName>
                                        </p:attrNameLst>
                                      </p:cBhvr>
                                      <p:to>
                                        <p:strVal val="visible"/>
                                      </p:to>
                                    </p:set>
                                    <p:animEffect transition="in" filter="fade">
                                      <p:cBhvr>
                                        <p:cTn id="103" dur="1000"/>
                                        <p:tgtEl>
                                          <p:spTgt spid="110"/>
                                        </p:tgtEl>
                                      </p:cBhvr>
                                    </p:animEffect>
                                    <p:anim calcmode="lin" valueType="num">
                                      <p:cBhvr>
                                        <p:cTn id="104" dur="1000" fill="hold"/>
                                        <p:tgtEl>
                                          <p:spTgt spid="110"/>
                                        </p:tgtEl>
                                        <p:attrNameLst>
                                          <p:attrName>ppt_x</p:attrName>
                                        </p:attrNameLst>
                                      </p:cBhvr>
                                      <p:tavLst>
                                        <p:tav tm="0">
                                          <p:val>
                                            <p:strVal val="#ppt_x"/>
                                          </p:val>
                                        </p:tav>
                                        <p:tav tm="100000">
                                          <p:val>
                                            <p:strVal val="#ppt_x"/>
                                          </p:val>
                                        </p:tav>
                                      </p:tavLst>
                                    </p:anim>
                                    <p:anim calcmode="lin" valueType="num">
                                      <p:cBhvr>
                                        <p:cTn id="105" dur="1000" fill="hold"/>
                                        <p:tgtEl>
                                          <p:spTgt spid="110"/>
                                        </p:tgtEl>
                                        <p:attrNameLst>
                                          <p:attrName>ppt_y</p:attrName>
                                        </p:attrNameLst>
                                      </p:cBhvr>
                                      <p:tavLst>
                                        <p:tav tm="0">
                                          <p:val>
                                            <p:strVal val="#ppt_y+.1"/>
                                          </p:val>
                                        </p:tav>
                                        <p:tav tm="100000">
                                          <p:val>
                                            <p:strVal val="#ppt_y"/>
                                          </p:val>
                                        </p:tav>
                                      </p:tavLst>
                                    </p:anim>
                                  </p:childTnLst>
                                </p:cTn>
                              </p:par>
                              <p:par>
                                <p:cTn id="106" presetID="42" presetClass="entr" presetSubtype="0" fill="hold" grpId="0" nodeType="withEffect">
                                  <p:stCondLst>
                                    <p:cond delay="0"/>
                                  </p:stCondLst>
                                  <p:childTnLst>
                                    <p:set>
                                      <p:cBhvr>
                                        <p:cTn id="107" dur="1" fill="hold">
                                          <p:stCondLst>
                                            <p:cond delay="0"/>
                                          </p:stCondLst>
                                        </p:cTn>
                                        <p:tgtEl>
                                          <p:spTgt spid="111"/>
                                        </p:tgtEl>
                                        <p:attrNameLst>
                                          <p:attrName>style.visibility</p:attrName>
                                        </p:attrNameLst>
                                      </p:cBhvr>
                                      <p:to>
                                        <p:strVal val="visible"/>
                                      </p:to>
                                    </p:set>
                                    <p:animEffect transition="in" filter="fade">
                                      <p:cBhvr>
                                        <p:cTn id="108" dur="1000"/>
                                        <p:tgtEl>
                                          <p:spTgt spid="111"/>
                                        </p:tgtEl>
                                      </p:cBhvr>
                                    </p:animEffect>
                                    <p:anim calcmode="lin" valueType="num">
                                      <p:cBhvr>
                                        <p:cTn id="109" dur="1000" fill="hold"/>
                                        <p:tgtEl>
                                          <p:spTgt spid="111"/>
                                        </p:tgtEl>
                                        <p:attrNameLst>
                                          <p:attrName>ppt_x</p:attrName>
                                        </p:attrNameLst>
                                      </p:cBhvr>
                                      <p:tavLst>
                                        <p:tav tm="0">
                                          <p:val>
                                            <p:strVal val="#ppt_x"/>
                                          </p:val>
                                        </p:tav>
                                        <p:tav tm="100000">
                                          <p:val>
                                            <p:strVal val="#ppt_x"/>
                                          </p:val>
                                        </p:tav>
                                      </p:tavLst>
                                    </p:anim>
                                    <p:anim calcmode="lin" valueType="num">
                                      <p:cBhvr>
                                        <p:cTn id="110" dur="1000" fill="hold"/>
                                        <p:tgtEl>
                                          <p:spTgt spid="111"/>
                                        </p:tgtEl>
                                        <p:attrNameLst>
                                          <p:attrName>ppt_y</p:attrName>
                                        </p:attrNameLst>
                                      </p:cBhvr>
                                      <p:tavLst>
                                        <p:tav tm="0">
                                          <p:val>
                                            <p:strVal val="#ppt_y+.1"/>
                                          </p:val>
                                        </p:tav>
                                        <p:tav tm="100000">
                                          <p:val>
                                            <p:strVal val="#ppt_y"/>
                                          </p:val>
                                        </p:tav>
                                      </p:tavLst>
                                    </p:anim>
                                  </p:childTnLst>
                                </p:cTn>
                              </p:par>
                              <p:par>
                                <p:cTn id="111" presetID="42" presetClass="entr" presetSubtype="0" fill="hold" grpId="0" nodeType="withEffect">
                                  <p:stCondLst>
                                    <p:cond delay="0"/>
                                  </p:stCondLst>
                                  <p:childTnLst>
                                    <p:set>
                                      <p:cBhvr>
                                        <p:cTn id="112" dur="1" fill="hold">
                                          <p:stCondLst>
                                            <p:cond delay="0"/>
                                          </p:stCondLst>
                                        </p:cTn>
                                        <p:tgtEl>
                                          <p:spTgt spid="112"/>
                                        </p:tgtEl>
                                        <p:attrNameLst>
                                          <p:attrName>style.visibility</p:attrName>
                                        </p:attrNameLst>
                                      </p:cBhvr>
                                      <p:to>
                                        <p:strVal val="visible"/>
                                      </p:to>
                                    </p:set>
                                    <p:animEffect transition="in" filter="fade">
                                      <p:cBhvr>
                                        <p:cTn id="113" dur="1000"/>
                                        <p:tgtEl>
                                          <p:spTgt spid="112"/>
                                        </p:tgtEl>
                                      </p:cBhvr>
                                    </p:animEffect>
                                    <p:anim calcmode="lin" valueType="num">
                                      <p:cBhvr>
                                        <p:cTn id="114" dur="1000" fill="hold"/>
                                        <p:tgtEl>
                                          <p:spTgt spid="112"/>
                                        </p:tgtEl>
                                        <p:attrNameLst>
                                          <p:attrName>ppt_x</p:attrName>
                                        </p:attrNameLst>
                                      </p:cBhvr>
                                      <p:tavLst>
                                        <p:tav tm="0">
                                          <p:val>
                                            <p:strVal val="#ppt_x"/>
                                          </p:val>
                                        </p:tav>
                                        <p:tav tm="100000">
                                          <p:val>
                                            <p:strVal val="#ppt_x"/>
                                          </p:val>
                                        </p:tav>
                                      </p:tavLst>
                                    </p:anim>
                                    <p:anim calcmode="lin" valueType="num">
                                      <p:cBhvr>
                                        <p:cTn id="115" dur="1000" fill="hold"/>
                                        <p:tgtEl>
                                          <p:spTgt spid="112"/>
                                        </p:tgtEl>
                                        <p:attrNameLst>
                                          <p:attrName>ppt_y</p:attrName>
                                        </p:attrNameLst>
                                      </p:cBhvr>
                                      <p:tavLst>
                                        <p:tav tm="0">
                                          <p:val>
                                            <p:strVal val="#ppt_y+.1"/>
                                          </p:val>
                                        </p:tav>
                                        <p:tav tm="100000">
                                          <p:val>
                                            <p:strVal val="#ppt_y"/>
                                          </p:val>
                                        </p:tav>
                                      </p:tavLst>
                                    </p:anim>
                                  </p:childTnLst>
                                </p:cTn>
                              </p:par>
                              <p:par>
                                <p:cTn id="116" presetID="42" presetClass="entr" presetSubtype="0" fill="hold" grpId="0" nodeType="withEffect">
                                  <p:stCondLst>
                                    <p:cond delay="0"/>
                                  </p:stCondLst>
                                  <p:childTnLst>
                                    <p:set>
                                      <p:cBhvr>
                                        <p:cTn id="117" dur="1" fill="hold">
                                          <p:stCondLst>
                                            <p:cond delay="0"/>
                                          </p:stCondLst>
                                        </p:cTn>
                                        <p:tgtEl>
                                          <p:spTgt spid="113"/>
                                        </p:tgtEl>
                                        <p:attrNameLst>
                                          <p:attrName>style.visibility</p:attrName>
                                        </p:attrNameLst>
                                      </p:cBhvr>
                                      <p:to>
                                        <p:strVal val="visible"/>
                                      </p:to>
                                    </p:set>
                                    <p:animEffect transition="in" filter="fade">
                                      <p:cBhvr>
                                        <p:cTn id="118" dur="1000"/>
                                        <p:tgtEl>
                                          <p:spTgt spid="113"/>
                                        </p:tgtEl>
                                      </p:cBhvr>
                                    </p:animEffect>
                                    <p:anim calcmode="lin" valueType="num">
                                      <p:cBhvr>
                                        <p:cTn id="119" dur="1000" fill="hold"/>
                                        <p:tgtEl>
                                          <p:spTgt spid="113"/>
                                        </p:tgtEl>
                                        <p:attrNameLst>
                                          <p:attrName>ppt_x</p:attrName>
                                        </p:attrNameLst>
                                      </p:cBhvr>
                                      <p:tavLst>
                                        <p:tav tm="0">
                                          <p:val>
                                            <p:strVal val="#ppt_x"/>
                                          </p:val>
                                        </p:tav>
                                        <p:tav tm="100000">
                                          <p:val>
                                            <p:strVal val="#ppt_x"/>
                                          </p:val>
                                        </p:tav>
                                      </p:tavLst>
                                    </p:anim>
                                    <p:anim calcmode="lin" valueType="num">
                                      <p:cBhvr>
                                        <p:cTn id="120" dur="1000" fill="hold"/>
                                        <p:tgtEl>
                                          <p:spTgt spid="1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 grpId="0"/>
      <p:bldP spid="106" grpId="0"/>
      <p:bldP spid="110" grpId="0"/>
      <p:bldP spid="111" grpId="0"/>
      <p:bldP spid="112" grpId="0"/>
      <p:bldP spid="113"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sz="2800" b="0" dirty="0" smtClean="0"/>
              <a:t>Configuring Support for </a:t>
            </a:r>
            <a:r>
              <a:rPr lang="en-US" sz="2800" b="0" dirty="0" err="1" smtClean="0"/>
              <a:t>Oauth</a:t>
            </a:r>
            <a:r>
              <a:rPr lang="en-US" sz="2800" b="0" dirty="0" smtClean="0"/>
              <a:t> in an Op-premises Farm</a:t>
            </a:r>
            <a:endParaRPr lang="en-US" sz="2800" b="0" dirty="0"/>
          </a:p>
        </p:txBody>
      </p:sp>
      <p:sp>
        <p:nvSpPr>
          <p:cNvPr id="2" name="Text Placeholder 1"/>
          <p:cNvSpPr>
            <a:spLocks noGrp="1"/>
          </p:cNvSpPr>
          <p:nvPr>
            <p:ph type="body" sz="quarter" idx="10"/>
          </p:nvPr>
        </p:nvSpPr>
        <p:spPr/>
        <p:txBody>
          <a:bodyPr/>
          <a:lstStyle/>
          <a:p>
            <a:pPr marL="0" indent="0">
              <a:buNone/>
            </a:pPr>
            <a:r>
              <a:rPr lang="en-US" dirty="0" smtClean="0"/>
              <a:t>demo</a:t>
            </a:r>
            <a:endParaRPr lang="en-US" dirty="0"/>
          </a:p>
        </p:txBody>
      </p:sp>
    </p:spTree>
    <p:extLst>
      <p:ext uri="{BB962C8B-B14F-4D97-AF65-F5344CB8AC3E}">
        <p14:creationId xmlns:p14="http://schemas.microsoft.com/office/powerpoint/2010/main" val="3512570533"/>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4750126" y="2275367"/>
            <a:ext cx="7169534" cy="2052083"/>
          </a:xfrm>
        </p:spPr>
        <p:txBody>
          <a:bodyPr/>
          <a:lstStyle/>
          <a:p>
            <a:r>
              <a:rPr lang="en-US" dirty="0" smtClean="0"/>
              <a:t>On-premises Setup Overview</a:t>
            </a:r>
          </a:p>
          <a:p>
            <a:r>
              <a:rPr lang="en-US" dirty="0" smtClean="0"/>
              <a:t>Creating a SharePoint 2013 VM</a:t>
            </a:r>
          </a:p>
          <a:p>
            <a:r>
              <a:rPr lang="en-US" dirty="0" smtClean="0"/>
              <a:t>Configuring Support for Apps</a:t>
            </a:r>
          </a:p>
          <a:p>
            <a:r>
              <a:rPr lang="en-US" dirty="0" smtClean="0"/>
              <a:t>Configuring S2S authentication</a:t>
            </a:r>
          </a:p>
          <a:p>
            <a:r>
              <a:rPr lang="en-US" dirty="0" smtClean="0"/>
              <a:t>Configuring OAuth2 for on Premises</a:t>
            </a:r>
          </a:p>
        </p:txBody>
      </p:sp>
      <p:pic>
        <p:nvPicPr>
          <p:cNvPr id="4" name="Picture Placeholder 3"/>
          <p:cNvPicPr>
            <a:picLocks noGrp="1" noChangeAspect="1"/>
          </p:cNvPicPr>
          <p:nvPr>
            <p:ph type="pic" sz="quarter" idx="16"/>
          </p:nvPr>
        </p:nvPicPr>
        <p:blipFill>
          <a:blip r:embed="rId3">
            <a:extLst>
              <a:ext uri="{28A0092B-C50C-407E-A947-70E740481C1C}">
                <a14:useLocalDpi xmlns:a14="http://schemas.microsoft.com/office/drawing/2010/main" val="0"/>
              </a:ext>
            </a:extLst>
          </a:blip>
          <a:stretch>
            <a:fillRect/>
          </a:stretch>
        </p:blipFill>
        <p:spPr>
          <a:xfrm>
            <a:off x="269169" y="1905492"/>
            <a:ext cx="4301734" cy="2865616"/>
          </a:xfrm>
        </p:spPr>
      </p:pic>
      <p:sp>
        <p:nvSpPr>
          <p:cNvPr id="5" name="Title 4"/>
          <p:cNvSpPr>
            <a:spLocks noGrp="1"/>
          </p:cNvSpPr>
          <p:nvPr>
            <p:ph type="title"/>
          </p:nvPr>
        </p:nvSpPr>
        <p:spPr/>
        <p:txBody>
          <a:bodyPr/>
          <a:lstStyle/>
          <a:p>
            <a:r>
              <a:rPr lang="en-US" dirty="0" smtClean="0"/>
              <a:t>Agenda</a:t>
            </a:r>
            <a:br>
              <a:rPr lang="en-US" dirty="0" smtClean="0"/>
            </a:br>
            <a:endParaRPr lang="en-US" dirty="0"/>
          </a:p>
        </p:txBody>
      </p:sp>
    </p:spTree>
    <p:extLst>
      <p:ext uri="{BB962C8B-B14F-4D97-AF65-F5344CB8AC3E}">
        <p14:creationId xmlns:p14="http://schemas.microsoft.com/office/powerpoint/2010/main" val="12925875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4750126" y="2275367"/>
            <a:ext cx="7169534" cy="2052083"/>
          </a:xfrm>
        </p:spPr>
        <p:txBody>
          <a:bodyPr/>
          <a:lstStyle/>
          <a:p>
            <a:r>
              <a:rPr lang="en-US" dirty="0"/>
              <a:t>On-premises Setup Overview</a:t>
            </a:r>
          </a:p>
          <a:p>
            <a:r>
              <a:rPr lang="en-US" dirty="0"/>
              <a:t>Creating a SharePoint 2013 VM</a:t>
            </a:r>
          </a:p>
          <a:p>
            <a:r>
              <a:rPr lang="en-US" dirty="0"/>
              <a:t>Configuring Support for Apps</a:t>
            </a:r>
          </a:p>
          <a:p>
            <a:r>
              <a:rPr lang="en-US" dirty="0"/>
              <a:t>Configuring S2S authentication</a:t>
            </a:r>
          </a:p>
          <a:p>
            <a:r>
              <a:rPr lang="en-US" dirty="0"/>
              <a:t>Configuring OAuth2 for on Premises</a:t>
            </a:r>
            <a:endParaRPr lang="en-US" dirty="0" smtClean="0"/>
          </a:p>
        </p:txBody>
      </p:sp>
      <p:pic>
        <p:nvPicPr>
          <p:cNvPr id="4" name="Picture Placeholder 3"/>
          <p:cNvPicPr>
            <a:picLocks noGrp="1" noChangeAspect="1"/>
          </p:cNvPicPr>
          <p:nvPr>
            <p:ph type="pic" sz="quarter" idx="16"/>
          </p:nvPr>
        </p:nvPicPr>
        <p:blipFill>
          <a:blip r:embed="rId3">
            <a:extLst>
              <a:ext uri="{28A0092B-C50C-407E-A947-70E740481C1C}">
                <a14:useLocalDpi xmlns:a14="http://schemas.microsoft.com/office/drawing/2010/main" val="0"/>
              </a:ext>
            </a:extLst>
          </a:blip>
          <a:stretch>
            <a:fillRect/>
          </a:stretch>
        </p:blipFill>
        <p:spPr>
          <a:xfrm>
            <a:off x="269169" y="1905492"/>
            <a:ext cx="4301734" cy="2865616"/>
          </a:xfrm>
        </p:spPr>
      </p:pic>
      <p:sp>
        <p:nvSpPr>
          <p:cNvPr id="5" name="Title 4"/>
          <p:cNvSpPr>
            <a:spLocks noGrp="1"/>
          </p:cNvSpPr>
          <p:nvPr>
            <p:ph type="title"/>
          </p:nvPr>
        </p:nvSpPr>
        <p:spPr/>
        <p:txBody>
          <a:bodyPr/>
          <a:lstStyle/>
          <a:p>
            <a:r>
              <a:rPr lang="en-US" dirty="0" smtClean="0"/>
              <a:t>Summary</a:t>
            </a:r>
            <a:br>
              <a:rPr lang="en-US" dirty="0" smtClean="0"/>
            </a:br>
            <a:endParaRPr lang="en-US" dirty="0"/>
          </a:p>
        </p:txBody>
      </p:sp>
    </p:spTree>
    <p:extLst>
      <p:ext uri="{BB962C8B-B14F-4D97-AF65-F5344CB8AC3E}">
        <p14:creationId xmlns:p14="http://schemas.microsoft.com/office/powerpoint/2010/main" val="12849257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Developer Program Launch</a:t>
            </a:r>
            <a:endParaRPr lang="en-US" dirty="0"/>
          </a:p>
        </p:txBody>
      </p:sp>
      <p:sp>
        <p:nvSpPr>
          <p:cNvPr id="7" name="Content Placeholder 6"/>
          <p:cNvSpPr>
            <a:spLocks noGrp="1"/>
          </p:cNvSpPr>
          <p:nvPr>
            <p:ph type="body" sz="quarter" idx="4294967295"/>
          </p:nvPr>
        </p:nvSpPr>
        <p:spPr>
          <a:xfrm>
            <a:off x="0" y="5095357"/>
            <a:ext cx="11949218" cy="610552"/>
          </a:xfrm>
          <a:prstGeom prst="rect">
            <a:avLst/>
          </a:prstGeom>
        </p:spPr>
        <p:txBody>
          <a:bodyPr/>
          <a:lstStyle/>
          <a:p>
            <a:pPr marL="0" indent="0" algn="ctr">
              <a:buNone/>
            </a:pPr>
            <a:r>
              <a:rPr lang="en-US" sz="3075" dirty="0">
                <a:hlinkClick r:id="rId3"/>
              </a:rPr>
              <a:t>http://dev.office.com/devprogram</a:t>
            </a:r>
            <a:r>
              <a:rPr lang="en-US" sz="3075" dirty="0"/>
              <a:t> </a:t>
            </a:r>
          </a:p>
        </p:txBody>
      </p:sp>
      <p:grpSp>
        <p:nvGrpSpPr>
          <p:cNvPr id="83" name="Group 82"/>
          <p:cNvGrpSpPr/>
          <p:nvPr/>
        </p:nvGrpSpPr>
        <p:grpSpPr>
          <a:xfrm>
            <a:off x="4599617" y="3142245"/>
            <a:ext cx="2992644" cy="3668351"/>
            <a:chOff x="4662488" y="3198813"/>
            <a:chExt cx="3114676" cy="3817937"/>
          </a:xfrm>
        </p:grpSpPr>
        <p:sp>
          <p:nvSpPr>
            <p:cNvPr id="84" name="AutoShape 3"/>
            <p:cNvSpPr>
              <a:spLocks noChangeAspect="1" noChangeArrowheads="1" noTextEdit="1"/>
            </p:cNvSpPr>
            <p:nvPr/>
          </p:nvSpPr>
          <p:spPr bwMode="auto">
            <a:xfrm>
              <a:off x="4732338" y="3198813"/>
              <a:ext cx="2974975" cy="379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sp>
          <p:nvSpPr>
            <p:cNvPr id="89" name="Freeform 5"/>
            <p:cNvSpPr>
              <a:spLocks/>
            </p:cNvSpPr>
            <p:nvPr/>
          </p:nvSpPr>
          <p:spPr bwMode="auto">
            <a:xfrm>
              <a:off x="6946901" y="5176838"/>
              <a:ext cx="830263" cy="1839912"/>
            </a:xfrm>
            <a:custGeom>
              <a:avLst/>
              <a:gdLst>
                <a:gd name="T0" fmla="*/ 12 w 72"/>
                <a:gd name="T1" fmla="*/ 0 h 160"/>
                <a:gd name="T2" fmla="*/ 0 w 72"/>
                <a:gd name="T3" fmla="*/ 76 h 160"/>
                <a:gd name="T4" fmla="*/ 57 w 72"/>
                <a:gd name="T5" fmla="*/ 151 h 160"/>
                <a:gd name="T6" fmla="*/ 67 w 72"/>
                <a:gd name="T7" fmla="*/ 151 h 160"/>
                <a:gd name="T8" fmla="*/ 12 w 72"/>
                <a:gd name="T9" fmla="*/ 0 h 160"/>
              </a:gdLst>
              <a:ahLst/>
              <a:cxnLst>
                <a:cxn ang="0">
                  <a:pos x="T0" y="T1"/>
                </a:cxn>
                <a:cxn ang="0">
                  <a:pos x="T2" y="T3"/>
                </a:cxn>
                <a:cxn ang="0">
                  <a:pos x="T4" y="T5"/>
                </a:cxn>
                <a:cxn ang="0">
                  <a:pos x="T6" y="T7"/>
                </a:cxn>
                <a:cxn ang="0">
                  <a:pos x="T8" y="T9"/>
                </a:cxn>
              </a:cxnLst>
              <a:rect l="0" t="0" r="r" b="b"/>
              <a:pathLst>
                <a:path w="72" h="160">
                  <a:moveTo>
                    <a:pt x="12" y="0"/>
                  </a:moveTo>
                  <a:cubicBezTo>
                    <a:pt x="11" y="24"/>
                    <a:pt x="8" y="49"/>
                    <a:pt x="0" y="76"/>
                  </a:cubicBezTo>
                  <a:cubicBezTo>
                    <a:pt x="45" y="82"/>
                    <a:pt x="56" y="147"/>
                    <a:pt x="57" y="151"/>
                  </a:cubicBezTo>
                  <a:cubicBezTo>
                    <a:pt x="58" y="160"/>
                    <a:pt x="67" y="157"/>
                    <a:pt x="67" y="151"/>
                  </a:cubicBezTo>
                  <a:cubicBezTo>
                    <a:pt x="72" y="50"/>
                    <a:pt x="21" y="7"/>
                    <a:pt x="12" y="0"/>
                  </a:cubicBezTo>
                  <a:close/>
                </a:path>
              </a:pathLst>
            </a:custGeom>
            <a:solidFill>
              <a:srgbClr val="BAD80A"/>
            </a:solidFill>
            <a:ln>
              <a:noFill/>
            </a:ln>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sp>
          <p:nvSpPr>
            <p:cNvPr id="96" name="Freeform 6"/>
            <p:cNvSpPr>
              <a:spLocks/>
            </p:cNvSpPr>
            <p:nvPr/>
          </p:nvSpPr>
          <p:spPr bwMode="auto">
            <a:xfrm>
              <a:off x="4662488" y="5187950"/>
              <a:ext cx="819150" cy="1828800"/>
            </a:xfrm>
            <a:custGeom>
              <a:avLst/>
              <a:gdLst>
                <a:gd name="T0" fmla="*/ 59 w 71"/>
                <a:gd name="T1" fmla="*/ 0 h 159"/>
                <a:gd name="T2" fmla="*/ 5 w 71"/>
                <a:gd name="T3" fmla="*/ 150 h 159"/>
                <a:gd name="T4" fmla="*/ 15 w 71"/>
                <a:gd name="T5" fmla="*/ 150 h 159"/>
                <a:gd name="T6" fmla="*/ 71 w 71"/>
                <a:gd name="T7" fmla="*/ 75 h 159"/>
                <a:gd name="T8" fmla="*/ 59 w 71"/>
                <a:gd name="T9" fmla="*/ 0 h 159"/>
              </a:gdLst>
              <a:ahLst/>
              <a:cxnLst>
                <a:cxn ang="0">
                  <a:pos x="T0" y="T1"/>
                </a:cxn>
                <a:cxn ang="0">
                  <a:pos x="T2" y="T3"/>
                </a:cxn>
                <a:cxn ang="0">
                  <a:pos x="T4" y="T5"/>
                </a:cxn>
                <a:cxn ang="0">
                  <a:pos x="T6" y="T7"/>
                </a:cxn>
                <a:cxn ang="0">
                  <a:pos x="T8" y="T9"/>
                </a:cxn>
              </a:cxnLst>
              <a:rect l="0" t="0" r="r" b="b"/>
              <a:pathLst>
                <a:path w="71" h="159">
                  <a:moveTo>
                    <a:pt x="59" y="0"/>
                  </a:moveTo>
                  <a:cubicBezTo>
                    <a:pt x="48" y="9"/>
                    <a:pt x="0" y="52"/>
                    <a:pt x="5" y="150"/>
                  </a:cubicBezTo>
                  <a:cubicBezTo>
                    <a:pt x="5" y="156"/>
                    <a:pt x="14" y="159"/>
                    <a:pt x="15" y="150"/>
                  </a:cubicBezTo>
                  <a:cubicBezTo>
                    <a:pt x="16" y="146"/>
                    <a:pt x="27" y="82"/>
                    <a:pt x="71" y="75"/>
                  </a:cubicBezTo>
                  <a:cubicBezTo>
                    <a:pt x="63" y="49"/>
                    <a:pt x="60" y="23"/>
                    <a:pt x="59" y="0"/>
                  </a:cubicBezTo>
                  <a:close/>
                </a:path>
              </a:pathLst>
            </a:custGeom>
            <a:solidFill>
              <a:srgbClr val="BAD80A"/>
            </a:solidFill>
            <a:ln>
              <a:noFill/>
            </a:ln>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sp>
          <p:nvSpPr>
            <p:cNvPr id="97" name="Freeform 7"/>
            <p:cNvSpPr>
              <a:spLocks/>
            </p:cNvSpPr>
            <p:nvPr/>
          </p:nvSpPr>
          <p:spPr bwMode="auto">
            <a:xfrm>
              <a:off x="6105526" y="5119688"/>
              <a:ext cx="230188" cy="1851025"/>
            </a:xfrm>
            <a:custGeom>
              <a:avLst/>
              <a:gdLst>
                <a:gd name="T0" fmla="*/ 10 w 20"/>
                <a:gd name="T1" fmla="*/ 0 h 161"/>
                <a:gd name="T2" fmla="*/ 10 w 20"/>
                <a:gd name="T3" fmla="*/ 0 h 161"/>
                <a:gd name="T4" fmla="*/ 10 w 20"/>
                <a:gd name="T5" fmla="*/ 0 h 161"/>
                <a:gd name="T6" fmla="*/ 10 w 20"/>
                <a:gd name="T7" fmla="*/ 0 h 161"/>
                <a:gd name="T8" fmla="*/ 10 w 20"/>
                <a:gd name="T9" fmla="*/ 0 h 161"/>
                <a:gd name="T10" fmla="*/ 0 w 20"/>
                <a:gd name="T11" fmla="*/ 11 h 161"/>
                <a:gd name="T12" fmla="*/ 0 w 20"/>
                <a:gd name="T13" fmla="*/ 149 h 161"/>
                <a:gd name="T14" fmla="*/ 10 w 20"/>
                <a:gd name="T15" fmla="*/ 161 h 161"/>
                <a:gd name="T16" fmla="*/ 10 w 20"/>
                <a:gd name="T17" fmla="*/ 161 h 161"/>
                <a:gd name="T18" fmla="*/ 10 w 20"/>
                <a:gd name="T19" fmla="*/ 161 h 161"/>
                <a:gd name="T20" fmla="*/ 10 w 20"/>
                <a:gd name="T21" fmla="*/ 161 h 161"/>
                <a:gd name="T22" fmla="*/ 10 w 20"/>
                <a:gd name="T23" fmla="*/ 161 h 161"/>
                <a:gd name="T24" fmla="*/ 20 w 20"/>
                <a:gd name="T25" fmla="*/ 149 h 161"/>
                <a:gd name="T26" fmla="*/ 20 w 20"/>
                <a:gd name="T27" fmla="*/ 11 h 161"/>
                <a:gd name="T28" fmla="*/ 10 w 20"/>
                <a:gd name="T29"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161">
                  <a:moveTo>
                    <a:pt x="10" y="0"/>
                  </a:moveTo>
                  <a:cubicBezTo>
                    <a:pt x="10" y="0"/>
                    <a:pt x="10" y="0"/>
                    <a:pt x="10" y="0"/>
                  </a:cubicBezTo>
                  <a:cubicBezTo>
                    <a:pt x="10" y="0"/>
                    <a:pt x="10" y="0"/>
                    <a:pt x="10" y="0"/>
                  </a:cubicBezTo>
                  <a:cubicBezTo>
                    <a:pt x="10" y="0"/>
                    <a:pt x="10" y="0"/>
                    <a:pt x="10" y="0"/>
                  </a:cubicBezTo>
                  <a:cubicBezTo>
                    <a:pt x="10" y="0"/>
                    <a:pt x="10" y="0"/>
                    <a:pt x="10" y="0"/>
                  </a:cubicBezTo>
                  <a:cubicBezTo>
                    <a:pt x="0" y="0"/>
                    <a:pt x="0" y="11"/>
                    <a:pt x="0" y="11"/>
                  </a:cubicBezTo>
                  <a:cubicBezTo>
                    <a:pt x="0" y="11"/>
                    <a:pt x="0" y="144"/>
                    <a:pt x="0" y="149"/>
                  </a:cubicBezTo>
                  <a:cubicBezTo>
                    <a:pt x="0" y="154"/>
                    <a:pt x="0" y="161"/>
                    <a:pt x="10" y="161"/>
                  </a:cubicBezTo>
                  <a:cubicBezTo>
                    <a:pt x="10" y="161"/>
                    <a:pt x="10" y="161"/>
                    <a:pt x="10" y="161"/>
                  </a:cubicBezTo>
                  <a:cubicBezTo>
                    <a:pt x="10" y="161"/>
                    <a:pt x="10" y="161"/>
                    <a:pt x="10" y="161"/>
                  </a:cubicBezTo>
                  <a:cubicBezTo>
                    <a:pt x="10" y="161"/>
                    <a:pt x="10" y="161"/>
                    <a:pt x="10" y="161"/>
                  </a:cubicBezTo>
                  <a:cubicBezTo>
                    <a:pt x="10" y="161"/>
                    <a:pt x="10" y="161"/>
                    <a:pt x="10" y="161"/>
                  </a:cubicBezTo>
                  <a:cubicBezTo>
                    <a:pt x="20" y="161"/>
                    <a:pt x="20" y="154"/>
                    <a:pt x="20" y="149"/>
                  </a:cubicBezTo>
                  <a:cubicBezTo>
                    <a:pt x="20" y="144"/>
                    <a:pt x="20" y="11"/>
                    <a:pt x="20" y="11"/>
                  </a:cubicBezTo>
                  <a:cubicBezTo>
                    <a:pt x="20" y="11"/>
                    <a:pt x="20" y="0"/>
                    <a:pt x="10" y="0"/>
                  </a:cubicBezTo>
                  <a:close/>
                </a:path>
              </a:pathLst>
            </a:custGeom>
            <a:solidFill>
              <a:srgbClr val="00188F"/>
            </a:solidFill>
            <a:ln>
              <a:noFill/>
            </a:ln>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sp>
          <p:nvSpPr>
            <p:cNvPr id="98" name="Freeform 8"/>
            <p:cNvSpPr>
              <a:spLocks/>
            </p:cNvSpPr>
            <p:nvPr/>
          </p:nvSpPr>
          <p:spPr bwMode="auto">
            <a:xfrm>
              <a:off x="5851526" y="3198813"/>
              <a:ext cx="738188" cy="425450"/>
            </a:xfrm>
            <a:custGeom>
              <a:avLst/>
              <a:gdLst>
                <a:gd name="T0" fmla="*/ 64 w 64"/>
                <a:gd name="T1" fmla="*/ 37 h 37"/>
                <a:gd name="T2" fmla="*/ 32 w 64"/>
                <a:gd name="T3" fmla="*/ 0 h 37"/>
                <a:gd name="T4" fmla="*/ 32 w 64"/>
                <a:gd name="T5" fmla="*/ 0 h 37"/>
                <a:gd name="T6" fmla="*/ 0 w 64"/>
                <a:gd name="T7" fmla="*/ 37 h 37"/>
                <a:gd name="T8" fmla="*/ 64 w 64"/>
                <a:gd name="T9" fmla="*/ 37 h 37"/>
              </a:gdLst>
              <a:ahLst/>
              <a:cxnLst>
                <a:cxn ang="0">
                  <a:pos x="T0" y="T1"/>
                </a:cxn>
                <a:cxn ang="0">
                  <a:pos x="T2" y="T3"/>
                </a:cxn>
                <a:cxn ang="0">
                  <a:pos x="T4" y="T5"/>
                </a:cxn>
                <a:cxn ang="0">
                  <a:pos x="T6" y="T7"/>
                </a:cxn>
                <a:cxn ang="0">
                  <a:pos x="T8" y="T9"/>
                </a:cxn>
              </a:cxnLst>
              <a:rect l="0" t="0" r="r" b="b"/>
              <a:pathLst>
                <a:path w="64" h="37">
                  <a:moveTo>
                    <a:pt x="64" y="37"/>
                  </a:moveTo>
                  <a:cubicBezTo>
                    <a:pt x="51" y="14"/>
                    <a:pt x="38" y="0"/>
                    <a:pt x="32" y="0"/>
                  </a:cubicBezTo>
                  <a:cubicBezTo>
                    <a:pt x="32" y="0"/>
                    <a:pt x="32" y="0"/>
                    <a:pt x="32" y="0"/>
                  </a:cubicBezTo>
                  <a:cubicBezTo>
                    <a:pt x="26" y="0"/>
                    <a:pt x="13" y="14"/>
                    <a:pt x="0" y="37"/>
                  </a:cubicBezTo>
                  <a:lnTo>
                    <a:pt x="64" y="37"/>
                  </a:lnTo>
                  <a:close/>
                </a:path>
              </a:pathLst>
            </a:custGeom>
            <a:solidFill>
              <a:srgbClr val="00188F"/>
            </a:solidFill>
            <a:ln>
              <a:noFill/>
            </a:ln>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sp>
          <p:nvSpPr>
            <p:cNvPr id="99" name="Freeform 9"/>
            <p:cNvSpPr>
              <a:spLocks noEditPoints="1"/>
            </p:cNvSpPr>
            <p:nvPr/>
          </p:nvSpPr>
          <p:spPr bwMode="auto">
            <a:xfrm>
              <a:off x="5262563" y="3727450"/>
              <a:ext cx="1914525" cy="2484437"/>
            </a:xfrm>
            <a:custGeom>
              <a:avLst/>
              <a:gdLst>
                <a:gd name="T0" fmla="*/ 120 w 166"/>
                <a:gd name="T1" fmla="*/ 0 h 216"/>
                <a:gd name="T2" fmla="*/ 46 w 166"/>
                <a:gd name="T3" fmla="*/ 0 h 216"/>
                <a:gd name="T4" fmla="*/ 32 w 166"/>
                <a:gd name="T5" fmla="*/ 216 h 216"/>
                <a:gd name="T6" fmla="*/ 65 w 166"/>
                <a:gd name="T7" fmla="*/ 216 h 216"/>
                <a:gd name="T8" fmla="*/ 65 w 166"/>
                <a:gd name="T9" fmla="*/ 132 h 216"/>
                <a:gd name="T10" fmla="*/ 70 w 166"/>
                <a:gd name="T11" fmla="*/ 118 h 216"/>
                <a:gd name="T12" fmla="*/ 83 w 166"/>
                <a:gd name="T13" fmla="*/ 113 h 216"/>
                <a:gd name="T14" fmla="*/ 96 w 166"/>
                <a:gd name="T15" fmla="*/ 118 h 216"/>
                <a:gd name="T16" fmla="*/ 101 w 166"/>
                <a:gd name="T17" fmla="*/ 132 h 216"/>
                <a:gd name="T18" fmla="*/ 101 w 166"/>
                <a:gd name="T19" fmla="*/ 216 h 216"/>
                <a:gd name="T20" fmla="*/ 134 w 166"/>
                <a:gd name="T21" fmla="*/ 216 h 216"/>
                <a:gd name="T22" fmla="*/ 120 w 166"/>
                <a:gd name="T23" fmla="*/ 0 h 216"/>
                <a:gd name="T24" fmla="*/ 83 w 166"/>
                <a:gd name="T25" fmla="*/ 75 h 216"/>
                <a:gd name="T26" fmla="*/ 57 w 166"/>
                <a:gd name="T27" fmla="*/ 49 h 216"/>
                <a:gd name="T28" fmla="*/ 83 w 166"/>
                <a:gd name="T29" fmla="*/ 23 h 216"/>
                <a:gd name="T30" fmla="*/ 109 w 166"/>
                <a:gd name="T31" fmla="*/ 49 h 216"/>
                <a:gd name="T32" fmla="*/ 83 w 166"/>
                <a:gd name="T33" fmla="*/ 7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6" h="216">
                  <a:moveTo>
                    <a:pt x="120" y="0"/>
                  </a:moveTo>
                  <a:cubicBezTo>
                    <a:pt x="46" y="0"/>
                    <a:pt x="46" y="0"/>
                    <a:pt x="46" y="0"/>
                  </a:cubicBezTo>
                  <a:cubicBezTo>
                    <a:pt x="21" y="47"/>
                    <a:pt x="0" y="126"/>
                    <a:pt x="32" y="216"/>
                  </a:cubicBezTo>
                  <a:cubicBezTo>
                    <a:pt x="32" y="216"/>
                    <a:pt x="50" y="216"/>
                    <a:pt x="65" y="216"/>
                  </a:cubicBezTo>
                  <a:cubicBezTo>
                    <a:pt x="65" y="132"/>
                    <a:pt x="65" y="132"/>
                    <a:pt x="65" y="132"/>
                  </a:cubicBezTo>
                  <a:cubicBezTo>
                    <a:pt x="65" y="130"/>
                    <a:pt x="65" y="123"/>
                    <a:pt x="70" y="118"/>
                  </a:cubicBezTo>
                  <a:cubicBezTo>
                    <a:pt x="72" y="116"/>
                    <a:pt x="77" y="113"/>
                    <a:pt x="83" y="113"/>
                  </a:cubicBezTo>
                  <a:cubicBezTo>
                    <a:pt x="90" y="113"/>
                    <a:pt x="94" y="116"/>
                    <a:pt x="96" y="118"/>
                  </a:cubicBezTo>
                  <a:cubicBezTo>
                    <a:pt x="101" y="123"/>
                    <a:pt x="101" y="130"/>
                    <a:pt x="101" y="132"/>
                  </a:cubicBezTo>
                  <a:cubicBezTo>
                    <a:pt x="101" y="216"/>
                    <a:pt x="101" y="216"/>
                    <a:pt x="101" y="216"/>
                  </a:cubicBezTo>
                  <a:cubicBezTo>
                    <a:pt x="116" y="216"/>
                    <a:pt x="134" y="216"/>
                    <a:pt x="134" y="216"/>
                  </a:cubicBezTo>
                  <a:cubicBezTo>
                    <a:pt x="166" y="126"/>
                    <a:pt x="145" y="47"/>
                    <a:pt x="120" y="0"/>
                  </a:cubicBezTo>
                  <a:close/>
                  <a:moveTo>
                    <a:pt x="83" y="75"/>
                  </a:moveTo>
                  <a:cubicBezTo>
                    <a:pt x="69" y="75"/>
                    <a:pt x="57" y="63"/>
                    <a:pt x="57" y="49"/>
                  </a:cubicBezTo>
                  <a:cubicBezTo>
                    <a:pt x="57" y="35"/>
                    <a:pt x="69" y="23"/>
                    <a:pt x="83" y="23"/>
                  </a:cubicBezTo>
                  <a:cubicBezTo>
                    <a:pt x="97" y="23"/>
                    <a:pt x="109" y="35"/>
                    <a:pt x="109" y="49"/>
                  </a:cubicBezTo>
                  <a:cubicBezTo>
                    <a:pt x="109" y="63"/>
                    <a:pt x="97" y="75"/>
                    <a:pt x="83" y="75"/>
                  </a:cubicBezTo>
                  <a:close/>
                </a:path>
              </a:pathLst>
            </a:custGeom>
            <a:solidFill>
              <a:srgbClr val="0078D7"/>
            </a:solidFill>
            <a:ln>
              <a:noFill/>
            </a:ln>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sp>
          <p:nvSpPr>
            <p:cNvPr id="100" name="Freeform 10"/>
            <p:cNvSpPr>
              <a:spLocks/>
            </p:cNvSpPr>
            <p:nvPr/>
          </p:nvSpPr>
          <p:spPr bwMode="auto">
            <a:xfrm>
              <a:off x="5619751" y="6292850"/>
              <a:ext cx="392113" cy="92075"/>
            </a:xfrm>
            <a:custGeom>
              <a:avLst/>
              <a:gdLst>
                <a:gd name="T0" fmla="*/ 34 w 34"/>
                <a:gd name="T1" fmla="*/ 0 h 8"/>
                <a:gd name="T2" fmla="*/ 5 w 34"/>
                <a:gd name="T3" fmla="*/ 0 h 8"/>
                <a:gd name="T4" fmla="*/ 0 w 34"/>
                <a:gd name="T5" fmla="*/ 4 h 8"/>
                <a:gd name="T6" fmla="*/ 5 w 34"/>
                <a:gd name="T7" fmla="*/ 8 h 8"/>
                <a:gd name="T8" fmla="*/ 34 w 34"/>
                <a:gd name="T9" fmla="*/ 8 h 8"/>
                <a:gd name="T10" fmla="*/ 34 w 34"/>
                <a:gd name="T11" fmla="*/ 0 h 8"/>
              </a:gdLst>
              <a:ahLst/>
              <a:cxnLst>
                <a:cxn ang="0">
                  <a:pos x="T0" y="T1"/>
                </a:cxn>
                <a:cxn ang="0">
                  <a:pos x="T2" y="T3"/>
                </a:cxn>
                <a:cxn ang="0">
                  <a:pos x="T4" y="T5"/>
                </a:cxn>
                <a:cxn ang="0">
                  <a:pos x="T6" y="T7"/>
                </a:cxn>
                <a:cxn ang="0">
                  <a:pos x="T8" y="T9"/>
                </a:cxn>
                <a:cxn ang="0">
                  <a:pos x="T10" y="T11"/>
                </a:cxn>
              </a:cxnLst>
              <a:rect l="0" t="0" r="r" b="b"/>
              <a:pathLst>
                <a:path w="34" h="8">
                  <a:moveTo>
                    <a:pt x="34" y="0"/>
                  </a:moveTo>
                  <a:cubicBezTo>
                    <a:pt x="5" y="0"/>
                    <a:pt x="5" y="0"/>
                    <a:pt x="5" y="0"/>
                  </a:cubicBezTo>
                  <a:cubicBezTo>
                    <a:pt x="2" y="0"/>
                    <a:pt x="0" y="2"/>
                    <a:pt x="0" y="4"/>
                  </a:cubicBezTo>
                  <a:cubicBezTo>
                    <a:pt x="0" y="6"/>
                    <a:pt x="2" y="8"/>
                    <a:pt x="5" y="8"/>
                  </a:cubicBezTo>
                  <a:cubicBezTo>
                    <a:pt x="34" y="8"/>
                    <a:pt x="34" y="8"/>
                    <a:pt x="34" y="8"/>
                  </a:cubicBezTo>
                  <a:lnTo>
                    <a:pt x="34" y="0"/>
                  </a:lnTo>
                  <a:close/>
                </a:path>
              </a:pathLst>
            </a:custGeom>
            <a:solidFill>
              <a:srgbClr val="00188F"/>
            </a:solidFill>
            <a:ln>
              <a:noFill/>
            </a:ln>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sp>
          <p:nvSpPr>
            <p:cNvPr id="101" name="Freeform 11"/>
            <p:cNvSpPr>
              <a:spLocks/>
            </p:cNvSpPr>
            <p:nvPr/>
          </p:nvSpPr>
          <p:spPr bwMode="auto">
            <a:xfrm>
              <a:off x="6427788" y="6292850"/>
              <a:ext cx="392113" cy="92075"/>
            </a:xfrm>
            <a:custGeom>
              <a:avLst/>
              <a:gdLst>
                <a:gd name="T0" fmla="*/ 30 w 34"/>
                <a:gd name="T1" fmla="*/ 0 h 8"/>
                <a:gd name="T2" fmla="*/ 0 w 34"/>
                <a:gd name="T3" fmla="*/ 0 h 8"/>
                <a:gd name="T4" fmla="*/ 0 w 34"/>
                <a:gd name="T5" fmla="*/ 8 h 8"/>
                <a:gd name="T6" fmla="*/ 30 w 34"/>
                <a:gd name="T7" fmla="*/ 8 h 8"/>
                <a:gd name="T8" fmla="*/ 34 w 34"/>
                <a:gd name="T9" fmla="*/ 4 h 8"/>
                <a:gd name="T10" fmla="*/ 30 w 34"/>
                <a:gd name="T11" fmla="*/ 0 h 8"/>
              </a:gdLst>
              <a:ahLst/>
              <a:cxnLst>
                <a:cxn ang="0">
                  <a:pos x="T0" y="T1"/>
                </a:cxn>
                <a:cxn ang="0">
                  <a:pos x="T2" y="T3"/>
                </a:cxn>
                <a:cxn ang="0">
                  <a:pos x="T4" y="T5"/>
                </a:cxn>
                <a:cxn ang="0">
                  <a:pos x="T6" y="T7"/>
                </a:cxn>
                <a:cxn ang="0">
                  <a:pos x="T8" y="T9"/>
                </a:cxn>
                <a:cxn ang="0">
                  <a:pos x="T10" y="T11"/>
                </a:cxn>
              </a:cxnLst>
              <a:rect l="0" t="0" r="r" b="b"/>
              <a:pathLst>
                <a:path w="34" h="8">
                  <a:moveTo>
                    <a:pt x="30" y="0"/>
                  </a:moveTo>
                  <a:cubicBezTo>
                    <a:pt x="0" y="0"/>
                    <a:pt x="0" y="0"/>
                    <a:pt x="0" y="0"/>
                  </a:cubicBezTo>
                  <a:cubicBezTo>
                    <a:pt x="0" y="8"/>
                    <a:pt x="0" y="8"/>
                    <a:pt x="0" y="8"/>
                  </a:cubicBezTo>
                  <a:cubicBezTo>
                    <a:pt x="30" y="8"/>
                    <a:pt x="30" y="8"/>
                    <a:pt x="30" y="8"/>
                  </a:cubicBezTo>
                  <a:cubicBezTo>
                    <a:pt x="32" y="8"/>
                    <a:pt x="34" y="6"/>
                    <a:pt x="34" y="4"/>
                  </a:cubicBezTo>
                  <a:cubicBezTo>
                    <a:pt x="34" y="2"/>
                    <a:pt x="32" y="0"/>
                    <a:pt x="30" y="0"/>
                  </a:cubicBezTo>
                  <a:close/>
                </a:path>
              </a:pathLst>
            </a:custGeom>
            <a:solidFill>
              <a:srgbClr val="00188F"/>
            </a:solidFill>
            <a:ln>
              <a:noFill/>
            </a:ln>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grpSp>
      <p:grpSp>
        <p:nvGrpSpPr>
          <p:cNvPr id="294" name="Group 293"/>
          <p:cNvGrpSpPr/>
          <p:nvPr/>
        </p:nvGrpSpPr>
        <p:grpSpPr>
          <a:xfrm>
            <a:off x="567900" y="2283703"/>
            <a:ext cx="2244709" cy="1862096"/>
            <a:chOff x="457200" y="2260433"/>
            <a:chExt cx="2290317" cy="1899930"/>
          </a:xfrm>
        </p:grpSpPr>
        <p:sp>
          <p:nvSpPr>
            <p:cNvPr id="67" name="Rectangle 66"/>
            <p:cNvSpPr/>
            <p:nvPr/>
          </p:nvSpPr>
          <p:spPr>
            <a:xfrm>
              <a:off x="457200" y="3466393"/>
              <a:ext cx="2290317" cy="693970"/>
            </a:xfrm>
            <a:prstGeom prst="rect">
              <a:avLst/>
            </a:prstGeom>
          </p:spPr>
          <p:txBody>
            <a:bodyPr wrap="square">
              <a:spAutoFit/>
            </a:bodyPr>
            <a:lstStyle/>
            <a:p>
              <a:pPr algn="ctr" defTabSz="896171"/>
              <a:r>
                <a:rPr lang="en-US" sz="1922" dirty="0">
                  <a:gradFill>
                    <a:gsLst>
                      <a:gs pos="28319">
                        <a:srgbClr val="000000"/>
                      </a:gs>
                      <a:gs pos="52212">
                        <a:srgbClr val="000000"/>
                      </a:gs>
                    </a:gsLst>
                    <a:lin ang="5400000" scaled="0"/>
                  </a:gradFill>
                  <a:latin typeface="Segoe UI"/>
                </a:rPr>
                <a:t>E-mail </a:t>
              </a:r>
              <a:br>
                <a:rPr lang="en-US" sz="1922" dirty="0">
                  <a:gradFill>
                    <a:gsLst>
                      <a:gs pos="28319">
                        <a:srgbClr val="000000"/>
                      </a:gs>
                      <a:gs pos="52212">
                        <a:srgbClr val="000000"/>
                      </a:gs>
                    </a:gsLst>
                    <a:lin ang="5400000" scaled="0"/>
                  </a:gradFill>
                  <a:latin typeface="Segoe UI"/>
                </a:rPr>
              </a:br>
              <a:r>
                <a:rPr lang="en-US" sz="1922" dirty="0">
                  <a:gradFill>
                    <a:gsLst>
                      <a:gs pos="28319">
                        <a:srgbClr val="000000"/>
                      </a:gs>
                      <a:gs pos="52212">
                        <a:srgbClr val="000000"/>
                      </a:gs>
                    </a:gsLst>
                    <a:lin ang="5400000" scaled="0"/>
                  </a:gradFill>
                  <a:latin typeface="Segoe UI"/>
                </a:rPr>
                <a:t>Newsletters</a:t>
              </a:r>
            </a:p>
          </p:txBody>
        </p:sp>
        <p:grpSp>
          <p:nvGrpSpPr>
            <p:cNvPr id="293" name="Group 292"/>
            <p:cNvGrpSpPr/>
            <p:nvPr/>
          </p:nvGrpSpPr>
          <p:grpSpPr>
            <a:xfrm>
              <a:off x="746844" y="2260433"/>
              <a:ext cx="1711028" cy="991002"/>
              <a:chOff x="860785" y="2260433"/>
              <a:chExt cx="1711028" cy="991002"/>
            </a:xfrm>
          </p:grpSpPr>
          <p:grpSp>
            <p:nvGrpSpPr>
              <p:cNvPr id="63" name="Group 62"/>
              <p:cNvGrpSpPr/>
              <p:nvPr/>
            </p:nvGrpSpPr>
            <p:grpSpPr>
              <a:xfrm>
                <a:off x="860785" y="2260433"/>
                <a:ext cx="1711028" cy="991002"/>
                <a:chOff x="506413" y="1770063"/>
                <a:chExt cx="2105025" cy="1219200"/>
              </a:xfrm>
            </p:grpSpPr>
            <p:sp>
              <p:nvSpPr>
                <p:cNvPr id="59" name="Rectangle 20"/>
                <p:cNvSpPr>
                  <a:spLocks noChangeArrowheads="1"/>
                </p:cNvSpPr>
                <p:nvPr/>
              </p:nvSpPr>
              <p:spPr bwMode="auto">
                <a:xfrm>
                  <a:off x="758825" y="1770063"/>
                  <a:ext cx="1624012" cy="11207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endParaRPr lang="en-US" sz="1730">
                    <a:gradFill>
                      <a:gsLst>
                        <a:gs pos="28319">
                          <a:srgbClr val="000000"/>
                        </a:gs>
                        <a:gs pos="52212">
                          <a:srgbClr val="000000"/>
                        </a:gs>
                      </a:gsLst>
                      <a:lin ang="5400000" scaled="0"/>
                    </a:gradFill>
                    <a:latin typeface="Segoe UI"/>
                  </a:endParaRPr>
                </a:p>
              </p:txBody>
            </p:sp>
            <p:sp>
              <p:nvSpPr>
                <p:cNvPr id="60" name="Oval 21"/>
                <p:cNvSpPr>
                  <a:spLocks noChangeArrowheads="1"/>
                </p:cNvSpPr>
                <p:nvPr/>
              </p:nvSpPr>
              <p:spPr bwMode="auto">
                <a:xfrm>
                  <a:off x="1552575" y="1793876"/>
                  <a:ext cx="36512" cy="36513"/>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endParaRPr lang="en-US" sz="1730">
                    <a:gradFill>
                      <a:gsLst>
                        <a:gs pos="28319">
                          <a:srgbClr val="000000"/>
                        </a:gs>
                        <a:gs pos="52212">
                          <a:srgbClr val="000000"/>
                        </a:gs>
                      </a:gsLst>
                      <a:lin ang="5400000" scaled="0"/>
                    </a:gradFill>
                    <a:latin typeface="Segoe UI"/>
                  </a:endParaRPr>
                </a:p>
              </p:txBody>
            </p:sp>
            <p:sp>
              <p:nvSpPr>
                <p:cNvPr id="61" name="Rectangle 22"/>
                <p:cNvSpPr>
                  <a:spLocks noChangeArrowheads="1"/>
                </p:cNvSpPr>
                <p:nvPr/>
              </p:nvSpPr>
              <p:spPr bwMode="auto">
                <a:xfrm>
                  <a:off x="819150" y="1855788"/>
                  <a:ext cx="1514475" cy="987425"/>
                </a:xfrm>
                <a:prstGeom prst="rect">
                  <a:avLst/>
                </a:prstGeom>
                <a:solidFill>
                  <a:srgbClr val="5C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endParaRPr lang="en-US" sz="1730">
                    <a:gradFill>
                      <a:gsLst>
                        <a:gs pos="28319">
                          <a:srgbClr val="000000"/>
                        </a:gs>
                        <a:gs pos="52212">
                          <a:srgbClr val="000000"/>
                        </a:gs>
                      </a:gsLst>
                      <a:lin ang="5400000" scaled="0"/>
                    </a:gradFill>
                    <a:latin typeface="Segoe UI"/>
                  </a:endParaRPr>
                </a:p>
              </p:txBody>
            </p:sp>
            <p:sp>
              <p:nvSpPr>
                <p:cNvPr id="62" name="Freeform 23"/>
                <p:cNvSpPr>
                  <a:spLocks/>
                </p:cNvSpPr>
                <p:nvPr/>
              </p:nvSpPr>
              <p:spPr bwMode="auto">
                <a:xfrm>
                  <a:off x="506413" y="2903538"/>
                  <a:ext cx="2105025" cy="85725"/>
                </a:xfrm>
                <a:custGeom>
                  <a:avLst/>
                  <a:gdLst>
                    <a:gd name="T0" fmla="*/ 0 w 175"/>
                    <a:gd name="T1" fmla="*/ 0 h 7"/>
                    <a:gd name="T2" fmla="*/ 0 w 175"/>
                    <a:gd name="T3" fmla="*/ 1 h 7"/>
                    <a:gd name="T4" fmla="*/ 7 w 175"/>
                    <a:gd name="T5" fmla="*/ 7 h 7"/>
                    <a:gd name="T6" fmla="*/ 168 w 175"/>
                    <a:gd name="T7" fmla="*/ 7 h 7"/>
                    <a:gd name="T8" fmla="*/ 175 w 175"/>
                    <a:gd name="T9" fmla="*/ 1 h 7"/>
                    <a:gd name="T10" fmla="*/ 175 w 175"/>
                    <a:gd name="T11" fmla="*/ 0 h 7"/>
                    <a:gd name="T12" fmla="*/ 0 w 17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75" h="7">
                      <a:moveTo>
                        <a:pt x="0" y="0"/>
                      </a:moveTo>
                      <a:cubicBezTo>
                        <a:pt x="0" y="1"/>
                        <a:pt x="0" y="1"/>
                        <a:pt x="0" y="1"/>
                      </a:cubicBezTo>
                      <a:cubicBezTo>
                        <a:pt x="0" y="4"/>
                        <a:pt x="3" y="7"/>
                        <a:pt x="7" y="7"/>
                      </a:cubicBezTo>
                      <a:cubicBezTo>
                        <a:pt x="168" y="7"/>
                        <a:pt x="168" y="7"/>
                        <a:pt x="168" y="7"/>
                      </a:cubicBezTo>
                      <a:cubicBezTo>
                        <a:pt x="172" y="7"/>
                        <a:pt x="175" y="4"/>
                        <a:pt x="175" y="1"/>
                      </a:cubicBezTo>
                      <a:cubicBezTo>
                        <a:pt x="175" y="0"/>
                        <a:pt x="175" y="0"/>
                        <a:pt x="175" y="0"/>
                      </a:cubicBez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endParaRPr lang="en-US" sz="1730">
                    <a:gradFill>
                      <a:gsLst>
                        <a:gs pos="28319">
                          <a:srgbClr val="000000"/>
                        </a:gs>
                        <a:gs pos="52212">
                          <a:srgbClr val="000000"/>
                        </a:gs>
                      </a:gsLst>
                      <a:lin ang="5400000" scaled="0"/>
                    </a:gradFill>
                    <a:latin typeface="Segoe UI"/>
                  </a:endParaRPr>
                </a:p>
              </p:txBody>
            </p:sp>
          </p:grpSp>
          <p:sp>
            <p:nvSpPr>
              <p:cNvPr id="2" name="Rectangle 1"/>
              <p:cNvSpPr/>
              <p:nvPr/>
            </p:nvSpPr>
            <p:spPr bwMode="auto">
              <a:xfrm>
                <a:off x="1416844" y="2379232"/>
                <a:ext cx="846536" cy="73958"/>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28319">
                        <a:srgbClr val="000000"/>
                      </a:gs>
                      <a:gs pos="52212">
                        <a:srgbClr val="000000"/>
                      </a:gs>
                    </a:gsLst>
                    <a:lin ang="5400000" scaled="0"/>
                  </a:gradFill>
                  <a:latin typeface="Segoe UI"/>
                  <a:ea typeface="Segoe UI" pitchFamily="34" charset="0"/>
                  <a:cs typeface="Segoe UI" pitchFamily="34" charset="0"/>
                </a:endParaRPr>
              </a:p>
            </p:txBody>
          </p:sp>
          <p:cxnSp>
            <p:nvCxnSpPr>
              <p:cNvPr id="5" name="Straight Connector 4"/>
              <p:cNvCxnSpPr/>
              <p:nvPr/>
            </p:nvCxnSpPr>
            <p:spPr>
              <a:xfrm>
                <a:off x="1416844" y="2530614"/>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a:off x="1416844" y="2608038"/>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a:off x="1416844" y="2685462"/>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a:off x="1416844" y="2762886"/>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6" name="Rectangle 105"/>
              <p:cNvSpPr/>
              <p:nvPr/>
            </p:nvSpPr>
            <p:spPr bwMode="auto">
              <a:xfrm>
                <a:off x="1142807" y="2375321"/>
                <a:ext cx="234036" cy="73958"/>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28319">
                        <a:srgbClr val="000000"/>
                      </a:gs>
                      <a:gs pos="52212">
                        <a:srgbClr val="000000"/>
                      </a:gs>
                    </a:gsLst>
                    <a:lin ang="5400000" scaled="0"/>
                  </a:gradFill>
                  <a:latin typeface="Segoe UI"/>
                  <a:ea typeface="Segoe UI" pitchFamily="34" charset="0"/>
                  <a:cs typeface="Segoe UI" pitchFamily="34" charset="0"/>
                </a:endParaRPr>
              </a:p>
            </p:txBody>
          </p:sp>
          <p:sp>
            <p:nvSpPr>
              <p:cNvPr id="107" name="Rectangle 106"/>
              <p:cNvSpPr/>
              <p:nvPr/>
            </p:nvSpPr>
            <p:spPr bwMode="auto">
              <a:xfrm>
                <a:off x="1142807" y="2469924"/>
                <a:ext cx="234036" cy="614564"/>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28319">
                        <a:srgbClr val="000000"/>
                      </a:gs>
                      <a:gs pos="52212">
                        <a:srgbClr val="000000"/>
                      </a:gs>
                    </a:gsLst>
                    <a:lin ang="5400000" scaled="0"/>
                  </a:gradFill>
                  <a:latin typeface="Segoe UI"/>
                  <a:ea typeface="Segoe UI" pitchFamily="34" charset="0"/>
                  <a:cs typeface="Segoe UI" pitchFamily="34" charset="0"/>
                </a:endParaRPr>
              </a:p>
            </p:txBody>
          </p:sp>
          <p:cxnSp>
            <p:nvCxnSpPr>
              <p:cNvPr id="108" name="Straight Connector 107"/>
              <p:cNvCxnSpPr/>
              <p:nvPr/>
            </p:nvCxnSpPr>
            <p:spPr>
              <a:xfrm>
                <a:off x="1416844" y="2840310"/>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a:xfrm>
                <a:off x="1416844" y="2917734"/>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a:xfrm>
                <a:off x="1416844" y="2995158"/>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p:nvCxnSpPr>
            <p:spPr>
              <a:xfrm>
                <a:off x="1416844" y="3072583"/>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297" name="Group 296"/>
          <p:cNvGrpSpPr/>
          <p:nvPr/>
        </p:nvGrpSpPr>
        <p:grpSpPr>
          <a:xfrm>
            <a:off x="3336435" y="2305651"/>
            <a:ext cx="1578419" cy="2137715"/>
            <a:chOff x="3320378" y="2282825"/>
            <a:chExt cx="1610489" cy="2181149"/>
          </a:xfrm>
        </p:grpSpPr>
        <p:sp>
          <p:nvSpPr>
            <p:cNvPr id="1041" name="Rectangle 1040"/>
            <p:cNvSpPr/>
            <p:nvPr/>
          </p:nvSpPr>
          <p:spPr>
            <a:xfrm>
              <a:off x="3320378" y="3466393"/>
              <a:ext cx="1610489" cy="997581"/>
            </a:xfrm>
            <a:prstGeom prst="rect">
              <a:avLst/>
            </a:prstGeom>
          </p:spPr>
          <p:txBody>
            <a:bodyPr wrap="square">
              <a:spAutoFit/>
            </a:bodyPr>
            <a:lstStyle/>
            <a:p>
              <a:pPr algn="ctr" defTabSz="896171"/>
              <a:r>
                <a:rPr lang="en-US" sz="1922" dirty="0">
                  <a:gradFill>
                    <a:gsLst>
                      <a:gs pos="28319">
                        <a:srgbClr val="000000"/>
                      </a:gs>
                      <a:gs pos="52212">
                        <a:srgbClr val="000000"/>
                      </a:gs>
                    </a:gsLst>
                    <a:lin ang="5400000" scaled="0"/>
                  </a:gradFill>
                  <a:latin typeface="Segoe UI"/>
                </a:rPr>
                <a:t>Free Developer Subscription</a:t>
              </a:r>
            </a:p>
          </p:txBody>
        </p:sp>
        <p:grpSp>
          <p:nvGrpSpPr>
            <p:cNvPr id="1130" name="Group 1129"/>
            <p:cNvGrpSpPr/>
            <p:nvPr/>
          </p:nvGrpSpPr>
          <p:grpSpPr>
            <a:xfrm>
              <a:off x="3376613" y="2282825"/>
              <a:ext cx="1422401" cy="1065213"/>
              <a:chOff x="3376613" y="2282825"/>
              <a:chExt cx="1422401" cy="1065213"/>
            </a:xfrm>
          </p:grpSpPr>
          <p:sp>
            <p:nvSpPr>
              <p:cNvPr id="24" name="Freeform 7"/>
              <p:cNvSpPr>
                <a:spLocks/>
              </p:cNvSpPr>
              <p:nvPr/>
            </p:nvSpPr>
            <p:spPr bwMode="auto">
              <a:xfrm>
                <a:off x="3376613" y="2741613"/>
                <a:ext cx="419100" cy="555625"/>
              </a:xfrm>
              <a:custGeom>
                <a:avLst/>
                <a:gdLst>
                  <a:gd name="T0" fmla="*/ 0 w 139"/>
                  <a:gd name="T1" fmla="*/ 184 h 184"/>
                  <a:gd name="T2" fmla="*/ 34 w 139"/>
                  <a:gd name="T3" fmla="*/ 116 h 184"/>
                  <a:gd name="T4" fmla="*/ 30 w 139"/>
                  <a:gd name="T5" fmla="*/ 90 h 184"/>
                  <a:gd name="T6" fmla="*/ 30 w 139"/>
                  <a:gd name="T7" fmla="*/ 58 h 184"/>
                  <a:gd name="T8" fmla="*/ 81 w 139"/>
                  <a:gd name="T9" fmla="*/ 0 h 184"/>
                  <a:gd name="T10" fmla="*/ 139 w 139"/>
                  <a:gd name="T11" fmla="*/ 58 h 184"/>
                  <a:gd name="T12" fmla="*/ 139 w 139"/>
                  <a:gd name="T13" fmla="*/ 90 h 184"/>
                  <a:gd name="T14" fmla="*/ 106 w 139"/>
                  <a:gd name="T15" fmla="*/ 142 h 184"/>
                  <a:gd name="T16" fmla="*/ 94 w 139"/>
                  <a:gd name="T17" fmla="*/ 184 h 184"/>
                  <a:gd name="T18" fmla="*/ 0 w 139"/>
                  <a:gd name="T19" fmla="*/ 184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184">
                    <a:moveTo>
                      <a:pt x="0" y="184"/>
                    </a:moveTo>
                    <a:cubicBezTo>
                      <a:pt x="34" y="116"/>
                      <a:pt x="34" y="116"/>
                      <a:pt x="34" y="116"/>
                    </a:cubicBezTo>
                    <a:cubicBezTo>
                      <a:pt x="31" y="108"/>
                      <a:pt x="30" y="99"/>
                      <a:pt x="30" y="90"/>
                    </a:cubicBezTo>
                    <a:cubicBezTo>
                      <a:pt x="30" y="58"/>
                      <a:pt x="30" y="58"/>
                      <a:pt x="30" y="58"/>
                    </a:cubicBezTo>
                    <a:cubicBezTo>
                      <a:pt x="30" y="26"/>
                      <a:pt x="48" y="0"/>
                      <a:pt x="81" y="0"/>
                    </a:cubicBezTo>
                    <a:cubicBezTo>
                      <a:pt x="113" y="0"/>
                      <a:pt x="139" y="26"/>
                      <a:pt x="139" y="58"/>
                    </a:cubicBezTo>
                    <a:cubicBezTo>
                      <a:pt x="139" y="90"/>
                      <a:pt x="139" y="90"/>
                      <a:pt x="139" y="90"/>
                    </a:cubicBezTo>
                    <a:cubicBezTo>
                      <a:pt x="139" y="113"/>
                      <a:pt x="126" y="133"/>
                      <a:pt x="106" y="142"/>
                    </a:cubicBezTo>
                    <a:cubicBezTo>
                      <a:pt x="94" y="184"/>
                      <a:pt x="94" y="184"/>
                      <a:pt x="94" y="184"/>
                    </a:cubicBezTo>
                    <a:lnTo>
                      <a:pt x="0" y="184"/>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25" name="Freeform 8"/>
              <p:cNvSpPr>
                <a:spLocks/>
              </p:cNvSpPr>
              <p:nvPr/>
            </p:nvSpPr>
            <p:spPr bwMode="auto">
              <a:xfrm>
                <a:off x="3533776" y="2282825"/>
                <a:ext cx="1238250" cy="773113"/>
              </a:xfrm>
              <a:custGeom>
                <a:avLst/>
                <a:gdLst>
                  <a:gd name="T0" fmla="*/ 411 w 411"/>
                  <a:gd name="T1" fmla="*/ 250 h 256"/>
                  <a:gd name="T2" fmla="*/ 406 w 411"/>
                  <a:gd name="T3" fmla="*/ 256 h 256"/>
                  <a:gd name="T4" fmla="*/ 6 w 411"/>
                  <a:gd name="T5" fmla="*/ 256 h 256"/>
                  <a:gd name="T6" fmla="*/ 0 w 411"/>
                  <a:gd name="T7" fmla="*/ 250 h 256"/>
                  <a:gd name="T8" fmla="*/ 0 w 411"/>
                  <a:gd name="T9" fmla="*/ 6 h 256"/>
                  <a:gd name="T10" fmla="*/ 6 w 411"/>
                  <a:gd name="T11" fmla="*/ 0 h 256"/>
                  <a:gd name="T12" fmla="*/ 406 w 411"/>
                  <a:gd name="T13" fmla="*/ 0 h 256"/>
                  <a:gd name="T14" fmla="*/ 411 w 411"/>
                  <a:gd name="T15" fmla="*/ 6 h 256"/>
                  <a:gd name="T16" fmla="*/ 411 w 411"/>
                  <a:gd name="T17" fmla="*/ 250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1" h="256">
                    <a:moveTo>
                      <a:pt x="411" y="250"/>
                    </a:moveTo>
                    <a:cubicBezTo>
                      <a:pt x="411" y="253"/>
                      <a:pt x="409" y="256"/>
                      <a:pt x="406" y="256"/>
                    </a:cubicBezTo>
                    <a:cubicBezTo>
                      <a:pt x="6" y="256"/>
                      <a:pt x="6" y="256"/>
                      <a:pt x="6" y="256"/>
                    </a:cubicBezTo>
                    <a:cubicBezTo>
                      <a:pt x="3" y="256"/>
                      <a:pt x="0" y="253"/>
                      <a:pt x="0" y="250"/>
                    </a:cubicBezTo>
                    <a:cubicBezTo>
                      <a:pt x="0" y="6"/>
                      <a:pt x="0" y="6"/>
                      <a:pt x="0" y="6"/>
                    </a:cubicBezTo>
                    <a:cubicBezTo>
                      <a:pt x="0" y="3"/>
                      <a:pt x="3" y="0"/>
                      <a:pt x="6" y="0"/>
                    </a:cubicBezTo>
                    <a:cubicBezTo>
                      <a:pt x="406" y="0"/>
                      <a:pt x="406" y="0"/>
                      <a:pt x="406" y="0"/>
                    </a:cubicBezTo>
                    <a:cubicBezTo>
                      <a:pt x="409" y="0"/>
                      <a:pt x="411" y="3"/>
                      <a:pt x="411" y="6"/>
                    </a:cubicBezTo>
                    <a:lnTo>
                      <a:pt x="411" y="25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26" name="Freeform 9"/>
              <p:cNvSpPr>
                <a:spLocks/>
              </p:cNvSpPr>
              <p:nvPr/>
            </p:nvSpPr>
            <p:spPr bwMode="auto">
              <a:xfrm>
                <a:off x="3630613" y="2376488"/>
                <a:ext cx="1047750" cy="579438"/>
              </a:xfrm>
              <a:custGeom>
                <a:avLst/>
                <a:gdLst>
                  <a:gd name="T0" fmla="*/ 348 w 348"/>
                  <a:gd name="T1" fmla="*/ 187 h 192"/>
                  <a:gd name="T2" fmla="*/ 343 w 348"/>
                  <a:gd name="T3" fmla="*/ 192 h 192"/>
                  <a:gd name="T4" fmla="*/ 5 w 348"/>
                  <a:gd name="T5" fmla="*/ 192 h 192"/>
                  <a:gd name="T6" fmla="*/ 0 w 348"/>
                  <a:gd name="T7" fmla="*/ 187 h 192"/>
                  <a:gd name="T8" fmla="*/ 0 w 348"/>
                  <a:gd name="T9" fmla="*/ 5 h 192"/>
                  <a:gd name="T10" fmla="*/ 5 w 348"/>
                  <a:gd name="T11" fmla="*/ 0 h 192"/>
                  <a:gd name="T12" fmla="*/ 343 w 348"/>
                  <a:gd name="T13" fmla="*/ 0 h 192"/>
                  <a:gd name="T14" fmla="*/ 348 w 348"/>
                  <a:gd name="T15" fmla="*/ 5 h 192"/>
                  <a:gd name="T16" fmla="*/ 348 w 348"/>
                  <a:gd name="T17" fmla="*/ 187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8" h="192">
                    <a:moveTo>
                      <a:pt x="348" y="187"/>
                    </a:moveTo>
                    <a:cubicBezTo>
                      <a:pt x="348" y="190"/>
                      <a:pt x="345" y="192"/>
                      <a:pt x="343" y="192"/>
                    </a:cubicBezTo>
                    <a:cubicBezTo>
                      <a:pt x="5" y="192"/>
                      <a:pt x="5" y="192"/>
                      <a:pt x="5" y="192"/>
                    </a:cubicBezTo>
                    <a:cubicBezTo>
                      <a:pt x="2" y="192"/>
                      <a:pt x="0" y="190"/>
                      <a:pt x="0" y="187"/>
                    </a:cubicBezTo>
                    <a:cubicBezTo>
                      <a:pt x="0" y="5"/>
                      <a:pt x="0" y="5"/>
                      <a:pt x="0" y="5"/>
                    </a:cubicBezTo>
                    <a:cubicBezTo>
                      <a:pt x="0" y="2"/>
                      <a:pt x="2" y="0"/>
                      <a:pt x="5" y="0"/>
                    </a:cubicBezTo>
                    <a:cubicBezTo>
                      <a:pt x="343" y="0"/>
                      <a:pt x="343" y="0"/>
                      <a:pt x="343" y="0"/>
                    </a:cubicBezTo>
                    <a:cubicBezTo>
                      <a:pt x="345" y="0"/>
                      <a:pt x="348" y="2"/>
                      <a:pt x="348" y="5"/>
                    </a:cubicBezTo>
                    <a:lnTo>
                      <a:pt x="348" y="187"/>
                    </a:lnTo>
                    <a:close/>
                  </a:path>
                </a:pathLst>
              </a:custGeom>
              <a:solidFill>
                <a:srgbClr val="BAD80A"/>
              </a:solidFill>
              <a:ln>
                <a:noFill/>
              </a:ln>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098" name="Freeform 161"/>
              <p:cNvSpPr>
                <a:spLocks/>
              </p:cNvSpPr>
              <p:nvPr/>
            </p:nvSpPr>
            <p:spPr bwMode="auto">
              <a:xfrm>
                <a:off x="3467101" y="2659063"/>
                <a:ext cx="144463" cy="157163"/>
              </a:xfrm>
              <a:custGeom>
                <a:avLst/>
                <a:gdLst>
                  <a:gd name="T0" fmla="*/ 43 w 48"/>
                  <a:gd name="T1" fmla="*/ 9 h 52"/>
                  <a:gd name="T2" fmla="*/ 43 w 48"/>
                  <a:gd name="T3" fmla="*/ 26 h 52"/>
                  <a:gd name="T4" fmla="*/ 22 w 48"/>
                  <a:gd name="T5" fmla="*/ 47 h 52"/>
                  <a:gd name="T6" fmla="*/ 5 w 48"/>
                  <a:gd name="T7" fmla="*/ 47 h 52"/>
                  <a:gd name="T8" fmla="*/ 5 w 48"/>
                  <a:gd name="T9" fmla="*/ 30 h 52"/>
                  <a:gd name="T10" fmla="*/ 35 w 48"/>
                  <a:gd name="T11" fmla="*/ 0 h 52"/>
                  <a:gd name="T12" fmla="*/ 43 w 48"/>
                  <a:gd name="T13" fmla="*/ 9 h 52"/>
                </a:gdLst>
                <a:ahLst/>
                <a:cxnLst>
                  <a:cxn ang="0">
                    <a:pos x="T0" y="T1"/>
                  </a:cxn>
                  <a:cxn ang="0">
                    <a:pos x="T2" y="T3"/>
                  </a:cxn>
                  <a:cxn ang="0">
                    <a:pos x="T4" y="T5"/>
                  </a:cxn>
                  <a:cxn ang="0">
                    <a:pos x="T6" y="T7"/>
                  </a:cxn>
                  <a:cxn ang="0">
                    <a:pos x="T8" y="T9"/>
                  </a:cxn>
                  <a:cxn ang="0">
                    <a:pos x="T10" y="T11"/>
                  </a:cxn>
                  <a:cxn ang="0">
                    <a:pos x="T12" y="T13"/>
                  </a:cxn>
                </a:cxnLst>
                <a:rect l="0" t="0" r="r" b="b"/>
                <a:pathLst>
                  <a:path w="48" h="52">
                    <a:moveTo>
                      <a:pt x="43" y="9"/>
                    </a:moveTo>
                    <a:cubicBezTo>
                      <a:pt x="48" y="14"/>
                      <a:pt x="48" y="21"/>
                      <a:pt x="43" y="26"/>
                    </a:cubicBezTo>
                    <a:cubicBezTo>
                      <a:pt x="22" y="47"/>
                      <a:pt x="22" y="47"/>
                      <a:pt x="22" y="47"/>
                    </a:cubicBezTo>
                    <a:cubicBezTo>
                      <a:pt x="17" y="52"/>
                      <a:pt x="9" y="52"/>
                      <a:pt x="5" y="47"/>
                    </a:cubicBezTo>
                    <a:cubicBezTo>
                      <a:pt x="0" y="43"/>
                      <a:pt x="0" y="35"/>
                      <a:pt x="5" y="30"/>
                    </a:cubicBezTo>
                    <a:cubicBezTo>
                      <a:pt x="35" y="0"/>
                      <a:pt x="35" y="0"/>
                      <a:pt x="35" y="0"/>
                    </a:cubicBezTo>
                    <a:lnTo>
                      <a:pt x="43" y="9"/>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099" name="Freeform 162"/>
              <p:cNvSpPr>
                <a:spLocks/>
              </p:cNvSpPr>
              <p:nvPr/>
            </p:nvSpPr>
            <p:spPr bwMode="auto">
              <a:xfrm>
                <a:off x="3467101" y="2732088"/>
                <a:ext cx="87313" cy="220663"/>
              </a:xfrm>
              <a:custGeom>
                <a:avLst/>
                <a:gdLst>
                  <a:gd name="T0" fmla="*/ 0 w 29"/>
                  <a:gd name="T1" fmla="*/ 55 h 73"/>
                  <a:gd name="T2" fmla="*/ 15 w 29"/>
                  <a:gd name="T3" fmla="*/ 70 h 73"/>
                  <a:gd name="T4" fmla="*/ 15 w 29"/>
                  <a:gd name="T5" fmla="*/ 70 h 73"/>
                  <a:gd name="T6" fmla="*/ 29 w 29"/>
                  <a:gd name="T7" fmla="*/ 65 h 73"/>
                  <a:gd name="T8" fmla="*/ 29 w 29"/>
                  <a:gd name="T9" fmla="*/ 8 h 73"/>
                  <a:gd name="T10" fmla="*/ 15 w 29"/>
                  <a:gd name="T11" fmla="*/ 3 h 73"/>
                  <a:gd name="T12" fmla="*/ 15 w 29"/>
                  <a:gd name="T13" fmla="*/ 3 h 73"/>
                  <a:gd name="T14" fmla="*/ 0 w 29"/>
                  <a:gd name="T15" fmla="*/ 18 h 73"/>
                  <a:gd name="T16" fmla="*/ 0 w 29"/>
                  <a:gd name="T17" fmla="*/ 5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73">
                    <a:moveTo>
                      <a:pt x="0" y="55"/>
                    </a:moveTo>
                    <a:cubicBezTo>
                      <a:pt x="0" y="63"/>
                      <a:pt x="6" y="70"/>
                      <a:pt x="15" y="70"/>
                    </a:cubicBezTo>
                    <a:cubicBezTo>
                      <a:pt x="15" y="70"/>
                      <a:pt x="15" y="70"/>
                      <a:pt x="15" y="70"/>
                    </a:cubicBezTo>
                    <a:cubicBezTo>
                      <a:pt x="23" y="70"/>
                      <a:pt x="29" y="73"/>
                      <a:pt x="29" y="65"/>
                    </a:cubicBezTo>
                    <a:cubicBezTo>
                      <a:pt x="29" y="8"/>
                      <a:pt x="29" y="8"/>
                      <a:pt x="29" y="8"/>
                    </a:cubicBezTo>
                    <a:cubicBezTo>
                      <a:pt x="29" y="0"/>
                      <a:pt x="23" y="3"/>
                      <a:pt x="15" y="3"/>
                    </a:cubicBezTo>
                    <a:cubicBezTo>
                      <a:pt x="15" y="3"/>
                      <a:pt x="15" y="3"/>
                      <a:pt x="15" y="3"/>
                    </a:cubicBezTo>
                    <a:cubicBezTo>
                      <a:pt x="6" y="3"/>
                      <a:pt x="0" y="9"/>
                      <a:pt x="0" y="18"/>
                    </a:cubicBezTo>
                    <a:lnTo>
                      <a:pt x="0" y="55"/>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0" name="Freeform 163"/>
              <p:cNvSpPr>
                <a:spLocks/>
              </p:cNvSpPr>
              <p:nvPr/>
            </p:nvSpPr>
            <p:spPr bwMode="auto">
              <a:xfrm>
                <a:off x="3540126" y="2659063"/>
                <a:ext cx="41275" cy="36513"/>
              </a:xfrm>
              <a:custGeom>
                <a:avLst/>
                <a:gdLst>
                  <a:gd name="T0" fmla="*/ 11 w 14"/>
                  <a:gd name="T1" fmla="*/ 0 h 12"/>
                  <a:gd name="T2" fmla="*/ 14 w 14"/>
                  <a:gd name="T3" fmla="*/ 3 h 12"/>
                  <a:gd name="T4" fmla="*/ 9 w 14"/>
                  <a:gd name="T5" fmla="*/ 8 h 12"/>
                  <a:gd name="T6" fmla="*/ 0 w 14"/>
                  <a:gd name="T7" fmla="*/ 11 h 12"/>
                  <a:gd name="T8" fmla="*/ 11 w 14"/>
                  <a:gd name="T9" fmla="*/ 0 h 12"/>
                </a:gdLst>
                <a:ahLst/>
                <a:cxnLst>
                  <a:cxn ang="0">
                    <a:pos x="T0" y="T1"/>
                  </a:cxn>
                  <a:cxn ang="0">
                    <a:pos x="T2" y="T3"/>
                  </a:cxn>
                  <a:cxn ang="0">
                    <a:pos x="T4" y="T5"/>
                  </a:cxn>
                  <a:cxn ang="0">
                    <a:pos x="T6" y="T7"/>
                  </a:cxn>
                  <a:cxn ang="0">
                    <a:pos x="T8" y="T9"/>
                  </a:cxn>
                </a:cxnLst>
                <a:rect l="0" t="0" r="r" b="b"/>
                <a:pathLst>
                  <a:path w="14" h="12">
                    <a:moveTo>
                      <a:pt x="11" y="0"/>
                    </a:moveTo>
                    <a:cubicBezTo>
                      <a:pt x="14" y="3"/>
                      <a:pt x="14" y="3"/>
                      <a:pt x="14" y="3"/>
                    </a:cubicBezTo>
                    <a:cubicBezTo>
                      <a:pt x="9" y="8"/>
                      <a:pt x="9" y="8"/>
                      <a:pt x="9" y="8"/>
                    </a:cubicBezTo>
                    <a:cubicBezTo>
                      <a:pt x="7" y="11"/>
                      <a:pt x="3" y="12"/>
                      <a:pt x="0" y="11"/>
                    </a:cubicBezTo>
                    <a:lnTo>
                      <a:pt x="11" y="0"/>
                    </a:lnTo>
                    <a:close/>
                  </a:path>
                </a:pathLst>
              </a:custGeom>
              <a:solidFill>
                <a:srgbClr val="EFD9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1" name="Freeform 164"/>
              <p:cNvSpPr>
                <a:spLocks/>
              </p:cNvSpPr>
              <p:nvPr/>
            </p:nvSpPr>
            <p:spPr bwMode="auto">
              <a:xfrm>
                <a:off x="3524251" y="2882900"/>
                <a:ext cx="144463" cy="381000"/>
              </a:xfrm>
              <a:custGeom>
                <a:avLst/>
                <a:gdLst>
                  <a:gd name="T0" fmla="*/ 0 w 48"/>
                  <a:gd name="T1" fmla="*/ 0 h 126"/>
                  <a:gd name="T2" fmla="*/ 48 w 48"/>
                  <a:gd name="T3" fmla="*/ 63 h 126"/>
                  <a:gd name="T4" fmla="*/ 0 w 48"/>
                  <a:gd name="T5" fmla="*/ 126 h 126"/>
                  <a:gd name="T6" fmla="*/ 0 w 48"/>
                  <a:gd name="T7" fmla="*/ 0 h 126"/>
                </a:gdLst>
                <a:ahLst/>
                <a:cxnLst>
                  <a:cxn ang="0">
                    <a:pos x="T0" y="T1"/>
                  </a:cxn>
                  <a:cxn ang="0">
                    <a:pos x="T2" y="T3"/>
                  </a:cxn>
                  <a:cxn ang="0">
                    <a:pos x="T4" y="T5"/>
                  </a:cxn>
                  <a:cxn ang="0">
                    <a:pos x="T6" y="T7"/>
                  </a:cxn>
                </a:cxnLst>
                <a:rect l="0" t="0" r="r" b="b"/>
                <a:pathLst>
                  <a:path w="48" h="126">
                    <a:moveTo>
                      <a:pt x="0" y="0"/>
                    </a:moveTo>
                    <a:cubicBezTo>
                      <a:pt x="28" y="8"/>
                      <a:pt x="48" y="33"/>
                      <a:pt x="48" y="63"/>
                    </a:cubicBezTo>
                    <a:cubicBezTo>
                      <a:pt x="48" y="93"/>
                      <a:pt x="28" y="119"/>
                      <a:pt x="0" y="126"/>
                    </a:cubicBezTo>
                    <a:lnTo>
                      <a:pt x="0" y="0"/>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2" name="Freeform 165"/>
              <p:cNvSpPr>
                <a:spLocks/>
              </p:cNvSpPr>
              <p:nvPr/>
            </p:nvSpPr>
            <p:spPr bwMode="auto">
              <a:xfrm>
                <a:off x="3668713" y="3055938"/>
                <a:ext cx="120650" cy="77788"/>
              </a:xfrm>
              <a:custGeom>
                <a:avLst/>
                <a:gdLst>
                  <a:gd name="T0" fmla="*/ 26 w 40"/>
                  <a:gd name="T1" fmla="*/ 26 h 26"/>
                  <a:gd name="T2" fmla="*/ 0 w 40"/>
                  <a:gd name="T3" fmla="*/ 0 h 26"/>
                  <a:gd name="T4" fmla="*/ 40 w 40"/>
                  <a:gd name="T5" fmla="*/ 0 h 26"/>
                  <a:gd name="T6" fmla="*/ 26 w 40"/>
                  <a:gd name="T7" fmla="*/ 26 h 26"/>
                </a:gdLst>
                <a:ahLst/>
                <a:cxnLst>
                  <a:cxn ang="0">
                    <a:pos x="T0" y="T1"/>
                  </a:cxn>
                  <a:cxn ang="0">
                    <a:pos x="T2" y="T3"/>
                  </a:cxn>
                  <a:cxn ang="0">
                    <a:pos x="T4" y="T5"/>
                  </a:cxn>
                  <a:cxn ang="0">
                    <a:pos x="T6" y="T7"/>
                  </a:cxn>
                </a:cxnLst>
                <a:rect l="0" t="0" r="r" b="b"/>
                <a:pathLst>
                  <a:path w="40" h="26">
                    <a:moveTo>
                      <a:pt x="26" y="26"/>
                    </a:moveTo>
                    <a:cubicBezTo>
                      <a:pt x="0" y="0"/>
                      <a:pt x="0" y="0"/>
                      <a:pt x="0" y="0"/>
                    </a:cubicBezTo>
                    <a:cubicBezTo>
                      <a:pt x="40" y="0"/>
                      <a:pt x="40" y="0"/>
                      <a:pt x="40" y="0"/>
                    </a:cubicBezTo>
                    <a:cubicBezTo>
                      <a:pt x="38" y="10"/>
                      <a:pt x="33" y="19"/>
                      <a:pt x="26" y="26"/>
                    </a:cubicBezTo>
                    <a:close/>
                  </a:path>
                </a:pathLst>
              </a:custGeom>
              <a:solidFill>
                <a:srgbClr val="CC8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26" name="TextBox 1125"/>
              <p:cNvSpPr txBox="1"/>
              <p:nvPr/>
            </p:nvSpPr>
            <p:spPr>
              <a:xfrm>
                <a:off x="3534023" y="2405361"/>
                <a:ext cx="1223320" cy="489365"/>
              </a:xfrm>
              <a:prstGeom prst="rect">
                <a:avLst/>
              </a:prstGeom>
              <a:noFill/>
            </p:spPr>
            <p:txBody>
              <a:bodyPr wrap="square" lIns="0" tIns="143391" rIns="0" bIns="143391" rtlCol="0" anchor="ctr" anchorCtr="0">
                <a:spAutoFit/>
              </a:bodyPr>
              <a:lstStyle/>
              <a:p>
                <a:pPr algn="ctr" defTabSz="914128">
                  <a:lnSpc>
                    <a:spcPct val="90000"/>
                  </a:lnSpc>
                  <a:spcAft>
                    <a:spcPts val="588"/>
                  </a:spcAft>
                </a:pPr>
                <a:r>
                  <a:rPr lang="en-US" sz="1372" dirty="0">
                    <a:gradFill>
                      <a:gsLst>
                        <a:gs pos="28319">
                          <a:srgbClr val="000000"/>
                        </a:gs>
                        <a:gs pos="52212">
                          <a:srgbClr val="000000"/>
                        </a:gs>
                      </a:gsLst>
                      <a:lin ang="5400000" scaled="0"/>
                    </a:gradFill>
                    <a:latin typeface="Segoe UI"/>
                  </a:rPr>
                  <a:t>1 YEAR FREE</a:t>
                </a:r>
              </a:p>
            </p:txBody>
          </p:sp>
          <p:cxnSp>
            <p:nvCxnSpPr>
              <p:cNvPr id="295" name="Straight Connector 294"/>
              <p:cNvCxnSpPr/>
              <p:nvPr/>
            </p:nvCxnSpPr>
            <p:spPr>
              <a:xfrm>
                <a:off x="3722415" y="2444926"/>
                <a:ext cx="846536" cy="0"/>
              </a:xfrm>
              <a:prstGeom prst="line">
                <a:avLst/>
              </a:prstGeom>
              <a:ln w="15875">
                <a:solidFill>
                  <a:srgbClr val="D6F42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6" name="Straight Connector 295"/>
              <p:cNvCxnSpPr/>
              <p:nvPr/>
            </p:nvCxnSpPr>
            <p:spPr>
              <a:xfrm>
                <a:off x="3660384" y="2786063"/>
                <a:ext cx="970598" cy="0"/>
              </a:xfrm>
              <a:prstGeom prst="line">
                <a:avLst/>
              </a:prstGeom>
              <a:ln w="15875">
                <a:solidFill>
                  <a:srgbClr val="D6F42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9" name="Straight Connector 298"/>
              <p:cNvCxnSpPr/>
              <p:nvPr/>
            </p:nvCxnSpPr>
            <p:spPr>
              <a:xfrm>
                <a:off x="3660384" y="2838450"/>
                <a:ext cx="970598" cy="0"/>
              </a:xfrm>
              <a:prstGeom prst="line">
                <a:avLst/>
              </a:prstGeom>
              <a:ln w="15875">
                <a:solidFill>
                  <a:srgbClr val="D6F42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0" name="Straight Connector 299"/>
              <p:cNvCxnSpPr/>
              <p:nvPr/>
            </p:nvCxnSpPr>
            <p:spPr>
              <a:xfrm>
                <a:off x="3660384" y="2890045"/>
                <a:ext cx="970598" cy="0"/>
              </a:xfrm>
              <a:prstGeom prst="line">
                <a:avLst/>
              </a:prstGeom>
              <a:ln w="15875">
                <a:solidFill>
                  <a:srgbClr val="D6F420"/>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129" name="Group 1128"/>
              <p:cNvGrpSpPr/>
              <p:nvPr/>
            </p:nvGrpSpPr>
            <p:grpSpPr>
              <a:xfrm>
                <a:off x="3987801" y="2778125"/>
                <a:ext cx="811213" cy="569913"/>
                <a:chOff x="3987801" y="2778125"/>
                <a:chExt cx="811213" cy="569913"/>
              </a:xfrm>
            </p:grpSpPr>
            <p:sp>
              <p:nvSpPr>
                <p:cNvPr id="1103" name="Freeform 166"/>
                <p:cNvSpPr>
                  <a:spLocks/>
                </p:cNvSpPr>
                <p:nvPr/>
              </p:nvSpPr>
              <p:spPr bwMode="auto">
                <a:xfrm>
                  <a:off x="3987801" y="2778125"/>
                  <a:ext cx="236538" cy="231775"/>
                </a:xfrm>
                <a:custGeom>
                  <a:avLst/>
                  <a:gdLst>
                    <a:gd name="T0" fmla="*/ 78 w 78"/>
                    <a:gd name="T1" fmla="*/ 60 h 77"/>
                    <a:gd name="T2" fmla="*/ 23 w 78"/>
                    <a:gd name="T3" fmla="*/ 5 h 77"/>
                    <a:gd name="T4" fmla="*/ 5 w 78"/>
                    <a:gd name="T5" fmla="*/ 5 h 77"/>
                    <a:gd name="T6" fmla="*/ 5 w 78"/>
                    <a:gd name="T7" fmla="*/ 22 h 77"/>
                    <a:gd name="T8" fmla="*/ 60 w 78"/>
                    <a:gd name="T9" fmla="*/ 77 h 77"/>
                    <a:gd name="T10" fmla="*/ 78 w 78"/>
                    <a:gd name="T11" fmla="*/ 60 h 77"/>
                  </a:gdLst>
                  <a:ahLst/>
                  <a:cxnLst>
                    <a:cxn ang="0">
                      <a:pos x="T0" y="T1"/>
                    </a:cxn>
                    <a:cxn ang="0">
                      <a:pos x="T2" y="T3"/>
                    </a:cxn>
                    <a:cxn ang="0">
                      <a:pos x="T4" y="T5"/>
                    </a:cxn>
                    <a:cxn ang="0">
                      <a:pos x="T6" y="T7"/>
                    </a:cxn>
                    <a:cxn ang="0">
                      <a:pos x="T8" y="T9"/>
                    </a:cxn>
                    <a:cxn ang="0">
                      <a:pos x="T10" y="T11"/>
                    </a:cxn>
                  </a:cxnLst>
                  <a:rect l="0" t="0" r="r" b="b"/>
                  <a:pathLst>
                    <a:path w="78" h="77">
                      <a:moveTo>
                        <a:pt x="78" y="60"/>
                      </a:moveTo>
                      <a:cubicBezTo>
                        <a:pt x="23" y="5"/>
                        <a:pt x="23" y="5"/>
                        <a:pt x="23" y="5"/>
                      </a:cubicBezTo>
                      <a:cubicBezTo>
                        <a:pt x="18" y="0"/>
                        <a:pt x="10" y="0"/>
                        <a:pt x="5" y="5"/>
                      </a:cubicBezTo>
                      <a:cubicBezTo>
                        <a:pt x="0" y="10"/>
                        <a:pt x="0" y="17"/>
                        <a:pt x="5" y="22"/>
                      </a:cubicBezTo>
                      <a:cubicBezTo>
                        <a:pt x="60" y="77"/>
                        <a:pt x="60" y="77"/>
                        <a:pt x="60" y="77"/>
                      </a:cubicBezTo>
                      <a:lnTo>
                        <a:pt x="78" y="60"/>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4" name="Freeform 167"/>
                <p:cNvSpPr>
                  <a:spLocks/>
                </p:cNvSpPr>
                <p:nvPr/>
              </p:nvSpPr>
              <p:spPr bwMode="auto">
                <a:xfrm>
                  <a:off x="4000501" y="2786063"/>
                  <a:ext cx="66675" cy="69850"/>
                </a:xfrm>
                <a:custGeom>
                  <a:avLst/>
                  <a:gdLst>
                    <a:gd name="T0" fmla="*/ 6 w 22"/>
                    <a:gd name="T1" fmla="*/ 6 h 23"/>
                    <a:gd name="T2" fmla="*/ 0 w 22"/>
                    <a:gd name="T3" fmla="*/ 13 h 23"/>
                    <a:gd name="T4" fmla="*/ 6 w 22"/>
                    <a:gd name="T5" fmla="*/ 19 h 23"/>
                    <a:gd name="T6" fmla="*/ 19 w 22"/>
                    <a:gd name="T7" fmla="*/ 19 h 23"/>
                    <a:gd name="T8" fmla="*/ 19 w 22"/>
                    <a:gd name="T9" fmla="*/ 7 h 23"/>
                    <a:gd name="T10" fmla="*/ 13 w 22"/>
                    <a:gd name="T11" fmla="*/ 0 h 23"/>
                    <a:gd name="T12" fmla="*/ 6 w 22"/>
                    <a:gd name="T13" fmla="*/ 6 h 23"/>
                  </a:gdLst>
                  <a:ahLst/>
                  <a:cxnLst>
                    <a:cxn ang="0">
                      <a:pos x="T0" y="T1"/>
                    </a:cxn>
                    <a:cxn ang="0">
                      <a:pos x="T2" y="T3"/>
                    </a:cxn>
                    <a:cxn ang="0">
                      <a:pos x="T4" y="T5"/>
                    </a:cxn>
                    <a:cxn ang="0">
                      <a:pos x="T6" y="T7"/>
                    </a:cxn>
                    <a:cxn ang="0">
                      <a:pos x="T8" y="T9"/>
                    </a:cxn>
                    <a:cxn ang="0">
                      <a:pos x="T10" y="T11"/>
                    </a:cxn>
                    <a:cxn ang="0">
                      <a:pos x="T12" y="T13"/>
                    </a:cxn>
                  </a:cxnLst>
                  <a:rect l="0" t="0" r="r" b="b"/>
                  <a:pathLst>
                    <a:path w="22" h="23">
                      <a:moveTo>
                        <a:pt x="6" y="6"/>
                      </a:moveTo>
                      <a:cubicBezTo>
                        <a:pt x="3" y="8"/>
                        <a:pt x="1" y="11"/>
                        <a:pt x="0" y="13"/>
                      </a:cubicBezTo>
                      <a:cubicBezTo>
                        <a:pt x="6" y="19"/>
                        <a:pt x="6" y="19"/>
                        <a:pt x="6" y="19"/>
                      </a:cubicBezTo>
                      <a:cubicBezTo>
                        <a:pt x="10" y="23"/>
                        <a:pt x="15" y="23"/>
                        <a:pt x="19" y="19"/>
                      </a:cubicBezTo>
                      <a:cubicBezTo>
                        <a:pt x="22" y="16"/>
                        <a:pt x="22" y="10"/>
                        <a:pt x="19" y="7"/>
                      </a:cubicBezTo>
                      <a:cubicBezTo>
                        <a:pt x="13" y="0"/>
                        <a:pt x="13" y="0"/>
                        <a:pt x="13" y="0"/>
                      </a:cubicBezTo>
                      <a:cubicBezTo>
                        <a:pt x="10" y="2"/>
                        <a:pt x="8" y="4"/>
                        <a:pt x="6" y="6"/>
                      </a:cubicBezTo>
                      <a:close/>
                    </a:path>
                  </a:pathLst>
                </a:custGeom>
                <a:solidFill>
                  <a:srgbClr val="F2D3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5" name="Freeform 168"/>
                <p:cNvSpPr>
                  <a:spLocks/>
                </p:cNvSpPr>
                <p:nvPr/>
              </p:nvSpPr>
              <p:spPr bwMode="auto">
                <a:xfrm>
                  <a:off x="4033838" y="2822575"/>
                  <a:ext cx="33338" cy="30163"/>
                </a:xfrm>
                <a:custGeom>
                  <a:avLst/>
                  <a:gdLst>
                    <a:gd name="T0" fmla="*/ 3 w 11"/>
                    <a:gd name="T1" fmla="*/ 3 h 10"/>
                    <a:gd name="T2" fmla="*/ 1 w 11"/>
                    <a:gd name="T3" fmla="*/ 10 h 10"/>
                    <a:gd name="T4" fmla="*/ 8 w 11"/>
                    <a:gd name="T5" fmla="*/ 7 h 10"/>
                    <a:gd name="T6" fmla="*/ 10 w 11"/>
                    <a:gd name="T7" fmla="*/ 0 h 10"/>
                    <a:gd name="T8" fmla="*/ 3 w 11"/>
                    <a:gd name="T9" fmla="*/ 3 h 10"/>
                  </a:gdLst>
                  <a:ahLst/>
                  <a:cxnLst>
                    <a:cxn ang="0">
                      <a:pos x="T0" y="T1"/>
                    </a:cxn>
                    <a:cxn ang="0">
                      <a:pos x="T2" y="T3"/>
                    </a:cxn>
                    <a:cxn ang="0">
                      <a:pos x="T4" y="T5"/>
                    </a:cxn>
                    <a:cxn ang="0">
                      <a:pos x="T6" y="T7"/>
                    </a:cxn>
                    <a:cxn ang="0">
                      <a:pos x="T8" y="T9"/>
                    </a:cxn>
                  </a:cxnLst>
                  <a:rect l="0" t="0" r="r" b="b"/>
                  <a:pathLst>
                    <a:path w="11" h="10">
                      <a:moveTo>
                        <a:pt x="3" y="3"/>
                      </a:moveTo>
                      <a:cubicBezTo>
                        <a:pt x="1" y="5"/>
                        <a:pt x="0" y="7"/>
                        <a:pt x="1" y="10"/>
                      </a:cubicBezTo>
                      <a:cubicBezTo>
                        <a:pt x="3" y="10"/>
                        <a:pt x="6" y="9"/>
                        <a:pt x="8" y="7"/>
                      </a:cubicBezTo>
                      <a:cubicBezTo>
                        <a:pt x="10" y="5"/>
                        <a:pt x="11" y="3"/>
                        <a:pt x="10" y="0"/>
                      </a:cubicBezTo>
                      <a:cubicBezTo>
                        <a:pt x="8" y="0"/>
                        <a:pt x="5" y="1"/>
                        <a:pt x="3" y="3"/>
                      </a:cubicBezTo>
                      <a:close/>
                    </a:path>
                  </a:pathLst>
                </a:custGeom>
                <a:solidFill>
                  <a:srgbClr val="E0A3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6" name="Freeform 169"/>
                <p:cNvSpPr>
                  <a:spLocks/>
                </p:cNvSpPr>
                <p:nvPr/>
              </p:nvSpPr>
              <p:spPr bwMode="auto">
                <a:xfrm>
                  <a:off x="4064001" y="2852738"/>
                  <a:ext cx="30163" cy="30163"/>
                </a:xfrm>
                <a:custGeom>
                  <a:avLst/>
                  <a:gdLst>
                    <a:gd name="T0" fmla="*/ 10 w 10"/>
                    <a:gd name="T1" fmla="*/ 0 h 10"/>
                    <a:gd name="T2" fmla="*/ 3 w 10"/>
                    <a:gd name="T3" fmla="*/ 3 h 10"/>
                    <a:gd name="T4" fmla="*/ 0 w 10"/>
                    <a:gd name="T5" fmla="*/ 10 h 10"/>
                  </a:gdLst>
                  <a:ahLst/>
                  <a:cxnLst>
                    <a:cxn ang="0">
                      <a:pos x="T0" y="T1"/>
                    </a:cxn>
                    <a:cxn ang="0">
                      <a:pos x="T2" y="T3"/>
                    </a:cxn>
                    <a:cxn ang="0">
                      <a:pos x="T4" y="T5"/>
                    </a:cxn>
                  </a:cxnLst>
                  <a:rect l="0" t="0" r="r" b="b"/>
                  <a:pathLst>
                    <a:path w="10" h="10">
                      <a:moveTo>
                        <a:pt x="10" y="0"/>
                      </a:moveTo>
                      <a:cubicBezTo>
                        <a:pt x="8" y="0"/>
                        <a:pt x="5" y="1"/>
                        <a:pt x="3" y="3"/>
                      </a:cubicBezTo>
                      <a:cubicBezTo>
                        <a:pt x="1" y="5"/>
                        <a:pt x="0" y="7"/>
                        <a:pt x="0" y="1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7" name="Freeform 170"/>
                <p:cNvSpPr>
                  <a:spLocks/>
                </p:cNvSpPr>
                <p:nvPr/>
              </p:nvSpPr>
              <p:spPr bwMode="auto">
                <a:xfrm>
                  <a:off x="4076701" y="2865438"/>
                  <a:ext cx="28575" cy="30163"/>
                </a:xfrm>
                <a:custGeom>
                  <a:avLst/>
                  <a:gdLst>
                    <a:gd name="T0" fmla="*/ 0 w 10"/>
                    <a:gd name="T1" fmla="*/ 10 h 10"/>
                    <a:gd name="T2" fmla="*/ 7 w 10"/>
                    <a:gd name="T3" fmla="*/ 7 h 10"/>
                    <a:gd name="T4" fmla="*/ 10 w 10"/>
                    <a:gd name="T5" fmla="*/ 0 h 10"/>
                  </a:gdLst>
                  <a:ahLst/>
                  <a:cxnLst>
                    <a:cxn ang="0">
                      <a:pos x="T0" y="T1"/>
                    </a:cxn>
                    <a:cxn ang="0">
                      <a:pos x="T2" y="T3"/>
                    </a:cxn>
                    <a:cxn ang="0">
                      <a:pos x="T4" y="T5"/>
                    </a:cxn>
                  </a:cxnLst>
                  <a:rect l="0" t="0" r="r" b="b"/>
                  <a:pathLst>
                    <a:path w="10" h="10">
                      <a:moveTo>
                        <a:pt x="0" y="10"/>
                      </a:moveTo>
                      <a:cubicBezTo>
                        <a:pt x="3" y="10"/>
                        <a:pt x="5" y="9"/>
                        <a:pt x="7" y="7"/>
                      </a:cubicBezTo>
                      <a:cubicBezTo>
                        <a:pt x="9" y="5"/>
                        <a:pt x="10" y="2"/>
                        <a:pt x="10" y="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8" name="Freeform 171"/>
                <p:cNvSpPr>
                  <a:spLocks/>
                </p:cNvSpPr>
                <p:nvPr/>
              </p:nvSpPr>
              <p:spPr bwMode="auto">
                <a:xfrm>
                  <a:off x="4076701" y="2862263"/>
                  <a:ext cx="14288" cy="14288"/>
                </a:xfrm>
                <a:custGeom>
                  <a:avLst/>
                  <a:gdLst>
                    <a:gd name="T0" fmla="*/ 5 w 5"/>
                    <a:gd name="T1" fmla="*/ 0 h 5"/>
                    <a:gd name="T2" fmla="*/ 1 w 5"/>
                    <a:gd name="T3" fmla="*/ 2 h 5"/>
                    <a:gd name="T4" fmla="*/ 0 w 5"/>
                    <a:gd name="T5" fmla="*/ 5 h 5"/>
                  </a:gdLst>
                  <a:ahLst/>
                  <a:cxnLst>
                    <a:cxn ang="0">
                      <a:pos x="T0" y="T1"/>
                    </a:cxn>
                    <a:cxn ang="0">
                      <a:pos x="T2" y="T3"/>
                    </a:cxn>
                    <a:cxn ang="0">
                      <a:pos x="T4" y="T5"/>
                    </a:cxn>
                  </a:cxnLst>
                  <a:rect l="0" t="0" r="r" b="b"/>
                  <a:pathLst>
                    <a:path w="5" h="5">
                      <a:moveTo>
                        <a:pt x="5" y="0"/>
                      </a:moveTo>
                      <a:cubicBezTo>
                        <a:pt x="3" y="0"/>
                        <a:pt x="2" y="1"/>
                        <a:pt x="1" y="2"/>
                      </a:cubicBezTo>
                      <a:cubicBezTo>
                        <a:pt x="0" y="3"/>
                        <a:pt x="0" y="4"/>
                        <a:pt x="0" y="5"/>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9" name="Freeform 172"/>
                <p:cNvSpPr>
                  <a:spLocks/>
                </p:cNvSpPr>
                <p:nvPr/>
              </p:nvSpPr>
              <p:spPr bwMode="auto">
                <a:xfrm>
                  <a:off x="4081463" y="2868613"/>
                  <a:ext cx="15875" cy="17463"/>
                </a:xfrm>
                <a:custGeom>
                  <a:avLst/>
                  <a:gdLst>
                    <a:gd name="T0" fmla="*/ 0 w 5"/>
                    <a:gd name="T1" fmla="*/ 6 h 6"/>
                    <a:gd name="T2" fmla="*/ 3 w 5"/>
                    <a:gd name="T3" fmla="*/ 4 h 6"/>
                    <a:gd name="T4" fmla="*/ 5 w 5"/>
                    <a:gd name="T5" fmla="*/ 0 h 6"/>
                  </a:gdLst>
                  <a:ahLst/>
                  <a:cxnLst>
                    <a:cxn ang="0">
                      <a:pos x="T0" y="T1"/>
                    </a:cxn>
                    <a:cxn ang="0">
                      <a:pos x="T2" y="T3"/>
                    </a:cxn>
                    <a:cxn ang="0">
                      <a:pos x="T4" y="T5"/>
                    </a:cxn>
                  </a:cxnLst>
                  <a:rect l="0" t="0" r="r" b="b"/>
                  <a:pathLst>
                    <a:path w="5" h="6">
                      <a:moveTo>
                        <a:pt x="0" y="6"/>
                      </a:moveTo>
                      <a:cubicBezTo>
                        <a:pt x="1" y="5"/>
                        <a:pt x="2" y="5"/>
                        <a:pt x="3" y="4"/>
                      </a:cubicBezTo>
                      <a:cubicBezTo>
                        <a:pt x="4" y="3"/>
                        <a:pt x="5" y="2"/>
                        <a:pt x="5" y="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0" name="Freeform 173"/>
                <p:cNvSpPr>
                  <a:spLocks/>
                </p:cNvSpPr>
                <p:nvPr/>
              </p:nvSpPr>
              <p:spPr bwMode="auto">
                <a:xfrm>
                  <a:off x="4130676" y="2916238"/>
                  <a:ext cx="30163" cy="30163"/>
                </a:xfrm>
                <a:custGeom>
                  <a:avLst/>
                  <a:gdLst>
                    <a:gd name="T0" fmla="*/ 10 w 10"/>
                    <a:gd name="T1" fmla="*/ 0 h 10"/>
                    <a:gd name="T2" fmla="*/ 3 w 10"/>
                    <a:gd name="T3" fmla="*/ 4 h 10"/>
                    <a:gd name="T4" fmla="*/ 0 w 10"/>
                    <a:gd name="T5" fmla="*/ 10 h 10"/>
                  </a:gdLst>
                  <a:ahLst/>
                  <a:cxnLst>
                    <a:cxn ang="0">
                      <a:pos x="T0" y="T1"/>
                    </a:cxn>
                    <a:cxn ang="0">
                      <a:pos x="T2" y="T3"/>
                    </a:cxn>
                    <a:cxn ang="0">
                      <a:pos x="T4" y="T5"/>
                    </a:cxn>
                  </a:cxnLst>
                  <a:rect l="0" t="0" r="r" b="b"/>
                  <a:pathLst>
                    <a:path w="10" h="10">
                      <a:moveTo>
                        <a:pt x="10" y="0"/>
                      </a:moveTo>
                      <a:cubicBezTo>
                        <a:pt x="7" y="1"/>
                        <a:pt x="5" y="2"/>
                        <a:pt x="3" y="4"/>
                      </a:cubicBezTo>
                      <a:cubicBezTo>
                        <a:pt x="1" y="6"/>
                        <a:pt x="0" y="8"/>
                        <a:pt x="0" y="1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1" name="Freeform 174"/>
                <p:cNvSpPr>
                  <a:spLocks/>
                </p:cNvSpPr>
                <p:nvPr/>
              </p:nvSpPr>
              <p:spPr bwMode="auto">
                <a:xfrm>
                  <a:off x="4141788" y="2932113"/>
                  <a:ext cx="30163" cy="30163"/>
                </a:xfrm>
                <a:custGeom>
                  <a:avLst/>
                  <a:gdLst>
                    <a:gd name="T0" fmla="*/ 0 w 10"/>
                    <a:gd name="T1" fmla="*/ 10 h 10"/>
                    <a:gd name="T2" fmla="*/ 7 w 10"/>
                    <a:gd name="T3" fmla="*/ 7 h 10"/>
                    <a:gd name="T4" fmla="*/ 10 w 10"/>
                    <a:gd name="T5" fmla="*/ 0 h 10"/>
                  </a:gdLst>
                  <a:ahLst/>
                  <a:cxnLst>
                    <a:cxn ang="0">
                      <a:pos x="T0" y="T1"/>
                    </a:cxn>
                    <a:cxn ang="0">
                      <a:pos x="T2" y="T3"/>
                    </a:cxn>
                    <a:cxn ang="0">
                      <a:pos x="T4" y="T5"/>
                    </a:cxn>
                  </a:cxnLst>
                  <a:rect l="0" t="0" r="r" b="b"/>
                  <a:pathLst>
                    <a:path w="10" h="10">
                      <a:moveTo>
                        <a:pt x="0" y="10"/>
                      </a:moveTo>
                      <a:cubicBezTo>
                        <a:pt x="3" y="10"/>
                        <a:pt x="5" y="9"/>
                        <a:pt x="7" y="7"/>
                      </a:cubicBezTo>
                      <a:cubicBezTo>
                        <a:pt x="9" y="5"/>
                        <a:pt x="10" y="2"/>
                        <a:pt x="10" y="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2" name="Freeform 175"/>
                <p:cNvSpPr>
                  <a:spLocks/>
                </p:cNvSpPr>
                <p:nvPr/>
              </p:nvSpPr>
              <p:spPr bwMode="auto">
                <a:xfrm>
                  <a:off x="4138613" y="2928938"/>
                  <a:ext cx="19050" cy="14288"/>
                </a:xfrm>
                <a:custGeom>
                  <a:avLst/>
                  <a:gdLst>
                    <a:gd name="T0" fmla="*/ 6 w 6"/>
                    <a:gd name="T1" fmla="*/ 0 h 5"/>
                    <a:gd name="T2" fmla="*/ 2 w 6"/>
                    <a:gd name="T3" fmla="*/ 2 h 5"/>
                    <a:gd name="T4" fmla="*/ 0 w 6"/>
                    <a:gd name="T5" fmla="*/ 5 h 5"/>
                  </a:gdLst>
                  <a:ahLst/>
                  <a:cxnLst>
                    <a:cxn ang="0">
                      <a:pos x="T0" y="T1"/>
                    </a:cxn>
                    <a:cxn ang="0">
                      <a:pos x="T2" y="T3"/>
                    </a:cxn>
                    <a:cxn ang="0">
                      <a:pos x="T4" y="T5"/>
                    </a:cxn>
                  </a:cxnLst>
                  <a:rect l="0" t="0" r="r" b="b"/>
                  <a:pathLst>
                    <a:path w="6" h="5">
                      <a:moveTo>
                        <a:pt x="6" y="0"/>
                      </a:moveTo>
                      <a:cubicBezTo>
                        <a:pt x="4" y="0"/>
                        <a:pt x="3" y="1"/>
                        <a:pt x="2" y="2"/>
                      </a:cubicBezTo>
                      <a:cubicBezTo>
                        <a:pt x="1" y="3"/>
                        <a:pt x="1" y="4"/>
                        <a:pt x="0" y="5"/>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3" name="Freeform 176"/>
                <p:cNvSpPr>
                  <a:spLocks/>
                </p:cNvSpPr>
                <p:nvPr/>
              </p:nvSpPr>
              <p:spPr bwMode="auto">
                <a:xfrm>
                  <a:off x="4148138" y="2933700"/>
                  <a:ext cx="15875" cy="15875"/>
                </a:xfrm>
                <a:custGeom>
                  <a:avLst/>
                  <a:gdLst>
                    <a:gd name="T0" fmla="*/ 0 w 5"/>
                    <a:gd name="T1" fmla="*/ 5 h 5"/>
                    <a:gd name="T2" fmla="*/ 3 w 5"/>
                    <a:gd name="T3" fmla="*/ 4 h 5"/>
                    <a:gd name="T4" fmla="*/ 5 w 5"/>
                    <a:gd name="T5" fmla="*/ 0 h 5"/>
                  </a:gdLst>
                  <a:ahLst/>
                  <a:cxnLst>
                    <a:cxn ang="0">
                      <a:pos x="T0" y="T1"/>
                    </a:cxn>
                    <a:cxn ang="0">
                      <a:pos x="T2" y="T3"/>
                    </a:cxn>
                    <a:cxn ang="0">
                      <a:pos x="T4" y="T5"/>
                    </a:cxn>
                  </a:cxnLst>
                  <a:rect l="0" t="0" r="r" b="b"/>
                  <a:pathLst>
                    <a:path w="5" h="5">
                      <a:moveTo>
                        <a:pt x="0" y="5"/>
                      </a:moveTo>
                      <a:cubicBezTo>
                        <a:pt x="1" y="5"/>
                        <a:pt x="2" y="5"/>
                        <a:pt x="3" y="4"/>
                      </a:cubicBezTo>
                      <a:cubicBezTo>
                        <a:pt x="4" y="3"/>
                        <a:pt x="5" y="2"/>
                        <a:pt x="5" y="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4" name="Freeform 177"/>
                <p:cNvSpPr>
                  <a:spLocks/>
                </p:cNvSpPr>
                <p:nvPr/>
              </p:nvSpPr>
              <p:spPr bwMode="auto">
                <a:xfrm>
                  <a:off x="4187826" y="2801938"/>
                  <a:ext cx="231775" cy="157163"/>
                </a:xfrm>
                <a:custGeom>
                  <a:avLst/>
                  <a:gdLst>
                    <a:gd name="T0" fmla="*/ 77 w 77"/>
                    <a:gd name="T1" fmla="*/ 12 h 52"/>
                    <a:gd name="T2" fmla="*/ 70 w 77"/>
                    <a:gd name="T3" fmla="*/ 5 h 52"/>
                    <a:gd name="T4" fmla="*/ 53 w 77"/>
                    <a:gd name="T5" fmla="*/ 5 h 52"/>
                    <a:gd name="T6" fmla="*/ 44 w 77"/>
                    <a:gd name="T7" fmla="*/ 14 h 52"/>
                    <a:gd name="T8" fmla="*/ 27 w 77"/>
                    <a:gd name="T9" fmla="*/ 15 h 52"/>
                    <a:gd name="T10" fmla="*/ 18 w 77"/>
                    <a:gd name="T11" fmla="*/ 25 h 52"/>
                    <a:gd name="T12" fmla="*/ 5 w 77"/>
                    <a:gd name="T13" fmla="*/ 28 h 52"/>
                    <a:gd name="T14" fmla="*/ 5 w 77"/>
                    <a:gd name="T15" fmla="*/ 45 h 52"/>
                    <a:gd name="T16" fmla="*/ 12 w 77"/>
                    <a:gd name="T17" fmla="*/ 52 h 52"/>
                    <a:gd name="T18" fmla="*/ 26 w 77"/>
                    <a:gd name="T19" fmla="*/ 38 h 52"/>
                    <a:gd name="T20" fmla="*/ 27 w 77"/>
                    <a:gd name="T21" fmla="*/ 39 h 52"/>
                    <a:gd name="T22" fmla="*/ 31 w 77"/>
                    <a:gd name="T23" fmla="*/ 36 h 52"/>
                    <a:gd name="T24" fmla="*/ 34 w 77"/>
                    <a:gd name="T25" fmla="*/ 39 h 52"/>
                    <a:gd name="T26" fmla="*/ 48 w 77"/>
                    <a:gd name="T27" fmla="*/ 25 h 52"/>
                    <a:gd name="T28" fmla="*/ 58 w 77"/>
                    <a:gd name="T29" fmla="*/ 35 h 52"/>
                    <a:gd name="T30" fmla="*/ 70 w 77"/>
                    <a:gd name="T31" fmla="*/ 22 h 52"/>
                    <a:gd name="T32" fmla="*/ 68 w 77"/>
                    <a:gd name="T33" fmla="*/ 21 h 52"/>
                    <a:gd name="T34" fmla="*/ 77 w 77"/>
                    <a:gd name="T35" fmla="*/ 1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7" h="52">
                      <a:moveTo>
                        <a:pt x="77" y="12"/>
                      </a:moveTo>
                      <a:cubicBezTo>
                        <a:pt x="70" y="5"/>
                        <a:pt x="70" y="5"/>
                        <a:pt x="70" y="5"/>
                      </a:cubicBezTo>
                      <a:cubicBezTo>
                        <a:pt x="65" y="0"/>
                        <a:pt x="57" y="0"/>
                        <a:pt x="53" y="5"/>
                      </a:cubicBezTo>
                      <a:cubicBezTo>
                        <a:pt x="44" y="14"/>
                        <a:pt x="44" y="14"/>
                        <a:pt x="44" y="14"/>
                      </a:cubicBezTo>
                      <a:cubicBezTo>
                        <a:pt x="39" y="10"/>
                        <a:pt x="32" y="10"/>
                        <a:pt x="27" y="15"/>
                      </a:cubicBezTo>
                      <a:cubicBezTo>
                        <a:pt x="18" y="25"/>
                        <a:pt x="18" y="25"/>
                        <a:pt x="18" y="25"/>
                      </a:cubicBezTo>
                      <a:cubicBezTo>
                        <a:pt x="13" y="23"/>
                        <a:pt x="8" y="24"/>
                        <a:pt x="5" y="28"/>
                      </a:cubicBezTo>
                      <a:cubicBezTo>
                        <a:pt x="0" y="32"/>
                        <a:pt x="0" y="40"/>
                        <a:pt x="5" y="45"/>
                      </a:cubicBezTo>
                      <a:cubicBezTo>
                        <a:pt x="12" y="52"/>
                        <a:pt x="12" y="52"/>
                        <a:pt x="12" y="52"/>
                      </a:cubicBezTo>
                      <a:cubicBezTo>
                        <a:pt x="26" y="38"/>
                        <a:pt x="26" y="38"/>
                        <a:pt x="26" y="38"/>
                      </a:cubicBezTo>
                      <a:cubicBezTo>
                        <a:pt x="27" y="39"/>
                        <a:pt x="27" y="39"/>
                        <a:pt x="27" y="39"/>
                      </a:cubicBezTo>
                      <a:cubicBezTo>
                        <a:pt x="31" y="36"/>
                        <a:pt x="31" y="36"/>
                        <a:pt x="31" y="36"/>
                      </a:cubicBezTo>
                      <a:cubicBezTo>
                        <a:pt x="34" y="39"/>
                        <a:pt x="34" y="39"/>
                        <a:pt x="34" y="39"/>
                      </a:cubicBezTo>
                      <a:cubicBezTo>
                        <a:pt x="48" y="25"/>
                        <a:pt x="48" y="25"/>
                        <a:pt x="48" y="25"/>
                      </a:cubicBezTo>
                      <a:cubicBezTo>
                        <a:pt x="58" y="35"/>
                        <a:pt x="58" y="35"/>
                        <a:pt x="58" y="35"/>
                      </a:cubicBezTo>
                      <a:cubicBezTo>
                        <a:pt x="70" y="22"/>
                        <a:pt x="70" y="22"/>
                        <a:pt x="70" y="22"/>
                      </a:cubicBezTo>
                      <a:cubicBezTo>
                        <a:pt x="68" y="21"/>
                        <a:pt x="68" y="21"/>
                        <a:pt x="68" y="21"/>
                      </a:cubicBezTo>
                      <a:lnTo>
                        <a:pt x="77" y="12"/>
                      </a:lnTo>
                      <a:close/>
                    </a:path>
                  </a:pathLst>
                </a:custGeom>
                <a:solidFill>
                  <a:srgbClr val="CC8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5" name="Freeform 178"/>
                <p:cNvSpPr>
                  <a:spLocks/>
                </p:cNvSpPr>
                <p:nvPr/>
              </p:nvSpPr>
              <p:spPr bwMode="auto">
                <a:xfrm>
                  <a:off x="4160838" y="2838450"/>
                  <a:ext cx="406400" cy="401638"/>
                </a:xfrm>
                <a:custGeom>
                  <a:avLst/>
                  <a:gdLst>
                    <a:gd name="T0" fmla="*/ 150 w 256"/>
                    <a:gd name="T1" fmla="*/ 253 h 253"/>
                    <a:gd name="T2" fmla="*/ 256 w 256"/>
                    <a:gd name="T3" fmla="*/ 184 h 253"/>
                    <a:gd name="T4" fmla="*/ 163 w 256"/>
                    <a:gd name="T5" fmla="*/ 0 h 253"/>
                    <a:gd name="T6" fmla="*/ 127 w 256"/>
                    <a:gd name="T7" fmla="*/ 30 h 253"/>
                    <a:gd name="T8" fmla="*/ 83 w 256"/>
                    <a:gd name="T9" fmla="*/ 53 h 253"/>
                    <a:gd name="T10" fmla="*/ 36 w 256"/>
                    <a:gd name="T11" fmla="*/ 72 h 253"/>
                    <a:gd name="T12" fmla="*/ 0 w 256"/>
                    <a:gd name="T13" fmla="*/ 102 h 253"/>
                    <a:gd name="T14" fmla="*/ 150 w 256"/>
                    <a:gd name="T15" fmla="*/ 253 h 2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 h="253">
                      <a:moveTo>
                        <a:pt x="150" y="253"/>
                      </a:moveTo>
                      <a:lnTo>
                        <a:pt x="256" y="184"/>
                      </a:lnTo>
                      <a:lnTo>
                        <a:pt x="163" y="0"/>
                      </a:lnTo>
                      <a:lnTo>
                        <a:pt x="127" y="30"/>
                      </a:lnTo>
                      <a:lnTo>
                        <a:pt x="83" y="53"/>
                      </a:lnTo>
                      <a:lnTo>
                        <a:pt x="36" y="72"/>
                      </a:lnTo>
                      <a:lnTo>
                        <a:pt x="0" y="102"/>
                      </a:lnTo>
                      <a:lnTo>
                        <a:pt x="150" y="253"/>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6" name="Freeform 179"/>
                <p:cNvSpPr>
                  <a:spLocks/>
                </p:cNvSpPr>
                <p:nvPr/>
              </p:nvSpPr>
              <p:spPr bwMode="auto">
                <a:xfrm>
                  <a:off x="4208463" y="2889250"/>
                  <a:ext cx="87313" cy="87313"/>
                </a:xfrm>
                <a:custGeom>
                  <a:avLst/>
                  <a:gdLst>
                    <a:gd name="T0" fmla="*/ 29 w 29"/>
                    <a:gd name="T1" fmla="*/ 12 h 29"/>
                    <a:gd name="T2" fmla="*/ 22 w 29"/>
                    <a:gd name="T3" fmla="*/ 5 h 29"/>
                    <a:gd name="T4" fmla="*/ 5 w 29"/>
                    <a:gd name="T5" fmla="*/ 5 h 29"/>
                    <a:gd name="T6" fmla="*/ 5 w 29"/>
                    <a:gd name="T7" fmla="*/ 23 h 29"/>
                    <a:gd name="T8" fmla="*/ 11 w 29"/>
                    <a:gd name="T9" fmla="*/ 29 h 29"/>
                    <a:gd name="T10" fmla="*/ 29 w 29"/>
                    <a:gd name="T11" fmla="*/ 12 h 29"/>
                  </a:gdLst>
                  <a:ahLst/>
                  <a:cxnLst>
                    <a:cxn ang="0">
                      <a:pos x="T0" y="T1"/>
                    </a:cxn>
                    <a:cxn ang="0">
                      <a:pos x="T2" y="T3"/>
                    </a:cxn>
                    <a:cxn ang="0">
                      <a:pos x="T4" y="T5"/>
                    </a:cxn>
                    <a:cxn ang="0">
                      <a:pos x="T6" y="T7"/>
                    </a:cxn>
                    <a:cxn ang="0">
                      <a:pos x="T8" y="T9"/>
                    </a:cxn>
                    <a:cxn ang="0">
                      <a:pos x="T10" y="T11"/>
                    </a:cxn>
                  </a:cxnLst>
                  <a:rect l="0" t="0" r="r" b="b"/>
                  <a:pathLst>
                    <a:path w="29" h="29">
                      <a:moveTo>
                        <a:pt x="29" y="12"/>
                      </a:moveTo>
                      <a:cubicBezTo>
                        <a:pt x="22" y="5"/>
                        <a:pt x="22" y="5"/>
                        <a:pt x="22" y="5"/>
                      </a:cubicBezTo>
                      <a:cubicBezTo>
                        <a:pt x="17" y="0"/>
                        <a:pt x="9" y="0"/>
                        <a:pt x="5" y="5"/>
                      </a:cubicBezTo>
                      <a:cubicBezTo>
                        <a:pt x="0" y="10"/>
                        <a:pt x="0" y="18"/>
                        <a:pt x="5" y="23"/>
                      </a:cubicBezTo>
                      <a:cubicBezTo>
                        <a:pt x="11" y="29"/>
                        <a:pt x="11" y="29"/>
                        <a:pt x="11" y="29"/>
                      </a:cubicBezTo>
                      <a:lnTo>
                        <a:pt x="29" y="12"/>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7" name="Freeform 180"/>
                <p:cNvSpPr>
                  <a:spLocks/>
                </p:cNvSpPr>
                <p:nvPr/>
              </p:nvSpPr>
              <p:spPr bwMode="auto">
                <a:xfrm>
                  <a:off x="4275138" y="2852738"/>
                  <a:ext cx="87313" cy="87313"/>
                </a:xfrm>
                <a:custGeom>
                  <a:avLst/>
                  <a:gdLst>
                    <a:gd name="T0" fmla="*/ 29 w 29"/>
                    <a:gd name="T1" fmla="*/ 11 h 29"/>
                    <a:gd name="T2" fmla="*/ 22 w 29"/>
                    <a:gd name="T3" fmla="*/ 4 h 29"/>
                    <a:gd name="T4" fmla="*/ 5 w 29"/>
                    <a:gd name="T5" fmla="*/ 4 h 29"/>
                    <a:gd name="T6" fmla="*/ 5 w 29"/>
                    <a:gd name="T7" fmla="*/ 22 h 29"/>
                    <a:gd name="T8" fmla="*/ 12 w 29"/>
                    <a:gd name="T9" fmla="*/ 29 h 29"/>
                    <a:gd name="T10" fmla="*/ 29 w 29"/>
                    <a:gd name="T11" fmla="*/ 11 h 29"/>
                  </a:gdLst>
                  <a:ahLst/>
                  <a:cxnLst>
                    <a:cxn ang="0">
                      <a:pos x="T0" y="T1"/>
                    </a:cxn>
                    <a:cxn ang="0">
                      <a:pos x="T2" y="T3"/>
                    </a:cxn>
                    <a:cxn ang="0">
                      <a:pos x="T4" y="T5"/>
                    </a:cxn>
                    <a:cxn ang="0">
                      <a:pos x="T6" y="T7"/>
                    </a:cxn>
                    <a:cxn ang="0">
                      <a:pos x="T8" y="T9"/>
                    </a:cxn>
                    <a:cxn ang="0">
                      <a:pos x="T10" y="T11"/>
                    </a:cxn>
                  </a:cxnLst>
                  <a:rect l="0" t="0" r="r" b="b"/>
                  <a:pathLst>
                    <a:path w="29" h="29">
                      <a:moveTo>
                        <a:pt x="29" y="11"/>
                      </a:moveTo>
                      <a:cubicBezTo>
                        <a:pt x="22" y="4"/>
                        <a:pt x="22" y="4"/>
                        <a:pt x="22" y="4"/>
                      </a:cubicBezTo>
                      <a:cubicBezTo>
                        <a:pt x="18" y="0"/>
                        <a:pt x="10" y="0"/>
                        <a:pt x="5" y="4"/>
                      </a:cubicBezTo>
                      <a:cubicBezTo>
                        <a:pt x="0" y="9"/>
                        <a:pt x="0" y="17"/>
                        <a:pt x="5" y="22"/>
                      </a:cubicBezTo>
                      <a:cubicBezTo>
                        <a:pt x="12" y="29"/>
                        <a:pt x="12" y="29"/>
                        <a:pt x="12" y="29"/>
                      </a:cubicBezTo>
                      <a:lnTo>
                        <a:pt x="29" y="11"/>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9" name="Freeform 182"/>
                <p:cNvSpPr>
                  <a:spLocks/>
                </p:cNvSpPr>
                <p:nvPr/>
              </p:nvSpPr>
              <p:spPr bwMode="auto">
                <a:xfrm>
                  <a:off x="4165601" y="3027363"/>
                  <a:ext cx="266700" cy="190500"/>
                </a:xfrm>
                <a:custGeom>
                  <a:avLst/>
                  <a:gdLst>
                    <a:gd name="T0" fmla="*/ 88 w 88"/>
                    <a:gd name="T1" fmla="*/ 63 h 63"/>
                    <a:gd name="T2" fmla="*/ 23 w 88"/>
                    <a:gd name="T3" fmla="*/ 40 h 63"/>
                    <a:gd name="T4" fmla="*/ 30 w 88"/>
                    <a:gd name="T5" fmla="*/ 0 h 63"/>
                    <a:gd name="T6" fmla="*/ 88 w 88"/>
                    <a:gd name="T7" fmla="*/ 63 h 63"/>
                  </a:gdLst>
                  <a:ahLst/>
                  <a:cxnLst>
                    <a:cxn ang="0">
                      <a:pos x="T0" y="T1"/>
                    </a:cxn>
                    <a:cxn ang="0">
                      <a:pos x="T2" y="T3"/>
                    </a:cxn>
                    <a:cxn ang="0">
                      <a:pos x="T4" y="T5"/>
                    </a:cxn>
                    <a:cxn ang="0">
                      <a:pos x="T6" y="T7"/>
                    </a:cxn>
                  </a:cxnLst>
                  <a:rect l="0" t="0" r="r" b="b"/>
                  <a:pathLst>
                    <a:path w="88" h="63">
                      <a:moveTo>
                        <a:pt x="88" y="63"/>
                      </a:moveTo>
                      <a:cubicBezTo>
                        <a:pt x="88" y="63"/>
                        <a:pt x="42" y="60"/>
                        <a:pt x="23" y="40"/>
                      </a:cubicBezTo>
                      <a:cubicBezTo>
                        <a:pt x="0" y="15"/>
                        <a:pt x="30" y="0"/>
                        <a:pt x="30" y="0"/>
                      </a:cubicBezTo>
                      <a:lnTo>
                        <a:pt x="88" y="63"/>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20" name="Freeform 183"/>
                <p:cNvSpPr>
                  <a:spLocks/>
                </p:cNvSpPr>
                <p:nvPr/>
              </p:nvSpPr>
              <p:spPr bwMode="auto">
                <a:xfrm>
                  <a:off x="4148138" y="3009900"/>
                  <a:ext cx="147638" cy="153988"/>
                </a:xfrm>
                <a:custGeom>
                  <a:avLst/>
                  <a:gdLst>
                    <a:gd name="T0" fmla="*/ 45 w 49"/>
                    <a:gd name="T1" fmla="*/ 32 h 51"/>
                    <a:gd name="T2" fmla="*/ 44 w 49"/>
                    <a:gd name="T3" fmla="*/ 47 h 51"/>
                    <a:gd name="T4" fmla="*/ 44 w 49"/>
                    <a:gd name="T5" fmla="*/ 47 h 51"/>
                    <a:gd name="T6" fmla="*/ 29 w 49"/>
                    <a:gd name="T7" fmla="*/ 46 h 51"/>
                    <a:gd name="T8" fmla="*/ 4 w 49"/>
                    <a:gd name="T9" fmla="*/ 19 h 51"/>
                    <a:gd name="T10" fmla="*/ 5 w 49"/>
                    <a:gd name="T11" fmla="*/ 4 h 51"/>
                    <a:gd name="T12" fmla="*/ 5 w 49"/>
                    <a:gd name="T13" fmla="*/ 4 h 51"/>
                    <a:gd name="T14" fmla="*/ 20 w 49"/>
                    <a:gd name="T15" fmla="*/ 5 h 51"/>
                    <a:gd name="T16" fmla="*/ 45 w 49"/>
                    <a:gd name="T17" fmla="*/ 3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51">
                      <a:moveTo>
                        <a:pt x="45" y="32"/>
                      </a:moveTo>
                      <a:cubicBezTo>
                        <a:pt x="49" y="36"/>
                        <a:pt x="49" y="43"/>
                        <a:pt x="44" y="47"/>
                      </a:cubicBezTo>
                      <a:cubicBezTo>
                        <a:pt x="44" y="47"/>
                        <a:pt x="44" y="47"/>
                        <a:pt x="44" y="47"/>
                      </a:cubicBezTo>
                      <a:cubicBezTo>
                        <a:pt x="40" y="51"/>
                        <a:pt x="33" y="50"/>
                        <a:pt x="29" y="46"/>
                      </a:cubicBezTo>
                      <a:cubicBezTo>
                        <a:pt x="4" y="19"/>
                        <a:pt x="4" y="19"/>
                        <a:pt x="4" y="19"/>
                      </a:cubicBezTo>
                      <a:cubicBezTo>
                        <a:pt x="0" y="15"/>
                        <a:pt x="1" y="8"/>
                        <a:pt x="5" y="4"/>
                      </a:cubicBezTo>
                      <a:cubicBezTo>
                        <a:pt x="5" y="4"/>
                        <a:pt x="5" y="4"/>
                        <a:pt x="5" y="4"/>
                      </a:cubicBezTo>
                      <a:cubicBezTo>
                        <a:pt x="9" y="0"/>
                        <a:pt x="16" y="1"/>
                        <a:pt x="20" y="5"/>
                      </a:cubicBezTo>
                      <a:lnTo>
                        <a:pt x="45" y="32"/>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21" name="Freeform 184"/>
                <p:cNvSpPr>
                  <a:spLocks/>
                </p:cNvSpPr>
                <p:nvPr/>
              </p:nvSpPr>
              <p:spPr bwMode="auto">
                <a:xfrm>
                  <a:off x="4160838" y="3000375"/>
                  <a:ext cx="84138" cy="96838"/>
                </a:xfrm>
                <a:custGeom>
                  <a:avLst/>
                  <a:gdLst>
                    <a:gd name="T0" fmla="*/ 10 w 28"/>
                    <a:gd name="T1" fmla="*/ 27 h 32"/>
                    <a:gd name="T2" fmla="*/ 9 w 28"/>
                    <a:gd name="T3" fmla="*/ 9 h 32"/>
                    <a:gd name="T4" fmla="*/ 28 w 28"/>
                    <a:gd name="T5" fmla="*/ 18 h 32"/>
                    <a:gd name="T6" fmla="*/ 21 w 28"/>
                    <a:gd name="T7" fmla="*/ 32 h 32"/>
                    <a:gd name="T8" fmla="*/ 10 w 28"/>
                    <a:gd name="T9" fmla="*/ 27 h 32"/>
                  </a:gdLst>
                  <a:ahLst/>
                  <a:cxnLst>
                    <a:cxn ang="0">
                      <a:pos x="T0" y="T1"/>
                    </a:cxn>
                    <a:cxn ang="0">
                      <a:pos x="T2" y="T3"/>
                    </a:cxn>
                    <a:cxn ang="0">
                      <a:pos x="T4" y="T5"/>
                    </a:cxn>
                    <a:cxn ang="0">
                      <a:pos x="T6" y="T7"/>
                    </a:cxn>
                    <a:cxn ang="0">
                      <a:pos x="T8" y="T9"/>
                    </a:cxn>
                  </a:cxnLst>
                  <a:rect l="0" t="0" r="r" b="b"/>
                  <a:pathLst>
                    <a:path w="28" h="32">
                      <a:moveTo>
                        <a:pt x="10" y="27"/>
                      </a:moveTo>
                      <a:cubicBezTo>
                        <a:pt x="10" y="27"/>
                        <a:pt x="18" y="18"/>
                        <a:pt x="9" y="9"/>
                      </a:cubicBezTo>
                      <a:cubicBezTo>
                        <a:pt x="0" y="0"/>
                        <a:pt x="28" y="18"/>
                        <a:pt x="28" y="18"/>
                      </a:cubicBezTo>
                      <a:cubicBezTo>
                        <a:pt x="21" y="32"/>
                        <a:pt x="21" y="32"/>
                        <a:pt x="21" y="32"/>
                      </a:cubicBezTo>
                      <a:lnTo>
                        <a:pt x="10" y="27"/>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22" name="Freeform 185"/>
                <p:cNvSpPr>
                  <a:spLocks/>
                </p:cNvSpPr>
                <p:nvPr/>
              </p:nvSpPr>
              <p:spPr bwMode="auto">
                <a:xfrm>
                  <a:off x="4067176" y="2973388"/>
                  <a:ext cx="157163" cy="109538"/>
                </a:xfrm>
                <a:custGeom>
                  <a:avLst/>
                  <a:gdLst>
                    <a:gd name="T0" fmla="*/ 5 w 52"/>
                    <a:gd name="T1" fmla="*/ 7 h 36"/>
                    <a:gd name="T2" fmla="*/ 0 w 52"/>
                    <a:gd name="T3" fmla="*/ 16 h 36"/>
                    <a:gd name="T4" fmla="*/ 9 w 52"/>
                    <a:gd name="T5" fmla="*/ 21 h 36"/>
                    <a:gd name="T6" fmla="*/ 36 w 52"/>
                    <a:gd name="T7" fmla="*/ 34 h 36"/>
                    <a:gd name="T8" fmla="*/ 50 w 52"/>
                    <a:gd name="T9" fmla="*/ 29 h 36"/>
                    <a:gd name="T10" fmla="*/ 45 w 52"/>
                    <a:gd name="T11" fmla="*/ 16 h 36"/>
                    <a:gd name="T12" fmla="*/ 18 w 52"/>
                    <a:gd name="T13" fmla="*/ 3 h 36"/>
                    <a:gd name="T14" fmla="*/ 5 w 52"/>
                    <a:gd name="T15" fmla="*/ 7 h 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36">
                      <a:moveTo>
                        <a:pt x="5" y="7"/>
                      </a:moveTo>
                      <a:cubicBezTo>
                        <a:pt x="0" y="16"/>
                        <a:pt x="0" y="16"/>
                        <a:pt x="0" y="16"/>
                      </a:cubicBezTo>
                      <a:cubicBezTo>
                        <a:pt x="9" y="21"/>
                        <a:pt x="9" y="21"/>
                        <a:pt x="9" y="21"/>
                      </a:cubicBezTo>
                      <a:cubicBezTo>
                        <a:pt x="36" y="34"/>
                        <a:pt x="36" y="34"/>
                        <a:pt x="36" y="34"/>
                      </a:cubicBezTo>
                      <a:cubicBezTo>
                        <a:pt x="41" y="36"/>
                        <a:pt x="47" y="34"/>
                        <a:pt x="50" y="29"/>
                      </a:cubicBezTo>
                      <a:cubicBezTo>
                        <a:pt x="52" y="25"/>
                        <a:pt x="50" y="19"/>
                        <a:pt x="45" y="16"/>
                      </a:cubicBezTo>
                      <a:cubicBezTo>
                        <a:pt x="18" y="3"/>
                        <a:pt x="18" y="3"/>
                        <a:pt x="18" y="3"/>
                      </a:cubicBezTo>
                      <a:cubicBezTo>
                        <a:pt x="13" y="0"/>
                        <a:pt x="7" y="2"/>
                        <a:pt x="5" y="7"/>
                      </a:cubicBez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23" name="Freeform 186"/>
                <p:cNvSpPr>
                  <a:spLocks/>
                </p:cNvSpPr>
                <p:nvPr/>
              </p:nvSpPr>
              <p:spPr bwMode="auto">
                <a:xfrm>
                  <a:off x="4067176" y="3006725"/>
                  <a:ext cx="57150" cy="42863"/>
                </a:xfrm>
                <a:custGeom>
                  <a:avLst/>
                  <a:gdLst>
                    <a:gd name="T0" fmla="*/ 12 w 19"/>
                    <a:gd name="T1" fmla="*/ 5 h 14"/>
                    <a:gd name="T2" fmla="*/ 3 w 19"/>
                    <a:gd name="T3" fmla="*/ 0 h 14"/>
                    <a:gd name="T4" fmla="*/ 0 w 19"/>
                    <a:gd name="T5" fmla="*/ 5 h 14"/>
                    <a:gd name="T6" fmla="*/ 9 w 19"/>
                    <a:gd name="T7" fmla="*/ 10 h 14"/>
                    <a:gd name="T8" fmla="*/ 19 w 19"/>
                    <a:gd name="T9" fmla="*/ 14 h 14"/>
                    <a:gd name="T10" fmla="*/ 12 w 19"/>
                    <a:gd name="T11" fmla="*/ 5 h 14"/>
                  </a:gdLst>
                  <a:ahLst/>
                  <a:cxnLst>
                    <a:cxn ang="0">
                      <a:pos x="T0" y="T1"/>
                    </a:cxn>
                    <a:cxn ang="0">
                      <a:pos x="T2" y="T3"/>
                    </a:cxn>
                    <a:cxn ang="0">
                      <a:pos x="T4" y="T5"/>
                    </a:cxn>
                    <a:cxn ang="0">
                      <a:pos x="T6" y="T7"/>
                    </a:cxn>
                    <a:cxn ang="0">
                      <a:pos x="T8" y="T9"/>
                    </a:cxn>
                    <a:cxn ang="0">
                      <a:pos x="T10" y="T11"/>
                    </a:cxn>
                  </a:cxnLst>
                  <a:rect l="0" t="0" r="r" b="b"/>
                  <a:pathLst>
                    <a:path w="19" h="14">
                      <a:moveTo>
                        <a:pt x="12" y="5"/>
                      </a:moveTo>
                      <a:cubicBezTo>
                        <a:pt x="3" y="0"/>
                        <a:pt x="3" y="0"/>
                        <a:pt x="3" y="0"/>
                      </a:cubicBezTo>
                      <a:cubicBezTo>
                        <a:pt x="0" y="5"/>
                        <a:pt x="0" y="5"/>
                        <a:pt x="0" y="5"/>
                      </a:cubicBezTo>
                      <a:cubicBezTo>
                        <a:pt x="9" y="10"/>
                        <a:pt x="9" y="10"/>
                        <a:pt x="9" y="10"/>
                      </a:cubicBezTo>
                      <a:cubicBezTo>
                        <a:pt x="19" y="14"/>
                        <a:pt x="19" y="14"/>
                        <a:pt x="19" y="14"/>
                      </a:cubicBezTo>
                      <a:cubicBezTo>
                        <a:pt x="18" y="10"/>
                        <a:pt x="16" y="7"/>
                        <a:pt x="12" y="5"/>
                      </a:cubicBezTo>
                      <a:close/>
                    </a:path>
                  </a:pathLst>
                </a:custGeom>
                <a:solidFill>
                  <a:srgbClr val="F2D3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24" name="Freeform 187"/>
                <p:cNvSpPr>
                  <a:spLocks/>
                </p:cNvSpPr>
                <p:nvPr/>
              </p:nvSpPr>
              <p:spPr bwMode="auto">
                <a:xfrm>
                  <a:off x="4121151" y="2982913"/>
                  <a:ext cx="84138" cy="66675"/>
                </a:xfrm>
                <a:custGeom>
                  <a:avLst/>
                  <a:gdLst>
                    <a:gd name="T0" fmla="*/ 13 w 28"/>
                    <a:gd name="T1" fmla="*/ 6 h 22"/>
                    <a:gd name="T2" fmla="*/ 28 w 28"/>
                    <a:gd name="T3" fmla="*/ 22 h 22"/>
                    <a:gd name="T4" fmla="*/ 0 w 28"/>
                    <a:gd name="T5" fmla="*/ 0 h 22"/>
                    <a:gd name="T6" fmla="*/ 13 w 28"/>
                    <a:gd name="T7" fmla="*/ 6 h 22"/>
                  </a:gdLst>
                  <a:ahLst/>
                  <a:cxnLst>
                    <a:cxn ang="0">
                      <a:pos x="T0" y="T1"/>
                    </a:cxn>
                    <a:cxn ang="0">
                      <a:pos x="T2" y="T3"/>
                    </a:cxn>
                    <a:cxn ang="0">
                      <a:pos x="T4" y="T5"/>
                    </a:cxn>
                    <a:cxn ang="0">
                      <a:pos x="T6" y="T7"/>
                    </a:cxn>
                  </a:cxnLst>
                  <a:rect l="0" t="0" r="r" b="b"/>
                  <a:pathLst>
                    <a:path w="28" h="22">
                      <a:moveTo>
                        <a:pt x="13" y="6"/>
                      </a:moveTo>
                      <a:cubicBezTo>
                        <a:pt x="28" y="22"/>
                        <a:pt x="28" y="22"/>
                        <a:pt x="28" y="22"/>
                      </a:cubicBezTo>
                      <a:cubicBezTo>
                        <a:pt x="28" y="22"/>
                        <a:pt x="3" y="22"/>
                        <a:pt x="0" y="0"/>
                      </a:cubicBezTo>
                      <a:cubicBezTo>
                        <a:pt x="8" y="4"/>
                        <a:pt x="13" y="6"/>
                        <a:pt x="13" y="6"/>
                      </a:cubicBezTo>
                      <a:close/>
                    </a:path>
                  </a:pathLst>
                </a:custGeom>
                <a:solidFill>
                  <a:srgbClr val="CC8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25" name="Freeform 188"/>
                <p:cNvSpPr>
                  <a:spLocks/>
                </p:cNvSpPr>
                <p:nvPr/>
              </p:nvSpPr>
              <p:spPr bwMode="auto">
                <a:xfrm>
                  <a:off x="4343401" y="3043238"/>
                  <a:ext cx="455613" cy="304800"/>
                </a:xfrm>
                <a:custGeom>
                  <a:avLst/>
                  <a:gdLst>
                    <a:gd name="T0" fmla="*/ 109 w 287"/>
                    <a:gd name="T1" fmla="*/ 0 h 192"/>
                    <a:gd name="T2" fmla="*/ 287 w 287"/>
                    <a:gd name="T3" fmla="*/ 139 h 192"/>
                    <a:gd name="T4" fmla="*/ 95 w 287"/>
                    <a:gd name="T5" fmla="*/ 192 h 192"/>
                    <a:gd name="T6" fmla="*/ 0 w 287"/>
                    <a:gd name="T7" fmla="*/ 89 h 192"/>
                    <a:gd name="T8" fmla="*/ 109 w 287"/>
                    <a:gd name="T9" fmla="*/ 0 h 192"/>
                  </a:gdLst>
                  <a:ahLst/>
                  <a:cxnLst>
                    <a:cxn ang="0">
                      <a:pos x="T0" y="T1"/>
                    </a:cxn>
                    <a:cxn ang="0">
                      <a:pos x="T2" y="T3"/>
                    </a:cxn>
                    <a:cxn ang="0">
                      <a:pos x="T4" y="T5"/>
                    </a:cxn>
                    <a:cxn ang="0">
                      <a:pos x="T6" y="T7"/>
                    </a:cxn>
                    <a:cxn ang="0">
                      <a:pos x="T8" y="T9"/>
                    </a:cxn>
                  </a:cxnLst>
                  <a:rect l="0" t="0" r="r" b="b"/>
                  <a:pathLst>
                    <a:path w="287" h="192">
                      <a:moveTo>
                        <a:pt x="109" y="0"/>
                      </a:moveTo>
                      <a:lnTo>
                        <a:pt x="287" y="139"/>
                      </a:lnTo>
                      <a:lnTo>
                        <a:pt x="95" y="192"/>
                      </a:lnTo>
                      <a:lnTo>
                        <a:pt x="0" y="89"/>
                      </a:lnTo>
                      <a:lnTo>
                        <a:pt x="109" y="0"/>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grpSp>
        </p:grpSp>
      </p:grpSp>
      <p:grpSp>
        <p:nvGrpSpPr>
          <p:cNvPr id="302" name="Group 301"/>
          <p:cNvGrpSpPr/>
          <p:nvPr/>
        </p:nvGrpSpPr>
        <p:grpSpPr>
          <a:xfrm>
            <a:off x="5438681" y="2237731"/>
            <a:ext cx="1578419" cy="1908068"/>
            <a:chOff x="5503728" y="2213527"/>
            <a:chExt cx="1610489" cy="1946836"/>
          </a:xfrm>
        </p:grpSpPr>
        <p:sp>
          <p:nvSpPr>
            <p:cNvPr id="134" name="Rectangle 133"/>
            <p:cNvSpPr/>
            <p:nvPr/>
          </p:nvSpPr>
          <p:spPr>
            <a:xfrm>
              <a:off x="5503728" y="3466393"/>
              <a:ext cx="1610489" cy="693970"/>
            </a:xfrm>
            <a:prstGeom prst="rect">
              <a:avLst/>
            </a:prstGeom>
          </p:spPr>
          <p:txBody>
            <a:bodyPr wrap="square">
              <a:spAutoFit/>
            </a:bodyPr>
            <a:lstStyle/>
            <a:p>
              <a:pPr algn="ctr" defTabSz="896171"/>
              <a:r>
                <a:rPr lang="en-US" sz="1922" dirty="0">
                  <a:gradFill>
                    <a:gsLst>
                      <a:gs pos="28319">
                        <a:srgbClr val="000000"/>
                      </a:gs>
                      <a:gs pos="52212">
                        <a:srgbClr val="000000"/>
                      </a:gs>
                    </a:gsLst>
                    <a:lin ang="5400000" scaled="0"/>
                  </a:gradFill>
                  <a:latin typeface="Segoe UI"/>
                </a:rPr>
                <a:t>Free </a:t>
              </a:r>
              <a:br>
                <a:rPr lang="en-US" sz="1922" dirty="0">
                  <a:gradFill>
                    <a:gsLst>
                      <a:gs pos="28319">
                        <a:srgbClr val="000000"/>
                      </a:gs>
                      <a:gs pos="52212">
                        <a:srgbClr val="000000"/>
                      </a:gs>
                    </a:gsLst>
                    <a:lin ang="5400000" scaled="0"/>
                  </a:gradFill>
                  <a:latin typeface="Segoe UI"/>
                </a:rPr>
              </a:br>
              <a:r>
                <a:rPr lang="en-US" sz="1922" dirty="0">
                  <a:gradFill>
                    <a:gsLst>
                      <a:gs pos="28319">
                        <a:srgbClr val="000000"/>
                      </a:gs>
                      <a:gs pos="52212">
                        <a:srgbClr val="000000"/>
                      </a:gs>
                    </a:gsLst>
                    <a:lin ang="5400000" scaled="0"/>
                  </a:gradFill>
                  <a:latin typeface="Segoe UI"/>
                </a:rPr>
                <a:t>Training</a:t>
              </a:r>
            </a:p>
          </p:txBody>
        </p:sp>
        <p:pic>
          <p:nvPicPr>
            <p:cNvPr id="303" name="Picture 302"/>
            <p:cNvPicPr>
              <a:picLocks noChangeAspect="1"/>
            </p:cNvPicPr>
            <p:nvPr/>
          </p:nvPicPr>
          <p:blipFill>
            <a:blip r:embed="rId4"/>
            <a:stretch>
              <a:fillRect/>
            </a:stretch>
          </p:blipFill>
          <p:spPr>
            <a:xfrm flipH="1">
              <a:off x="5899272" y="2213527"/>
              <a:ext cx="819400" cy="1205398"/>
            </a:xfrm>
            <a:prstGeom prst="rect">
              <a:avLst/>
            </a:prstGeom>
          </p:spPr>
        </p:pic>
      </p:grpSp>
      <p:grpSp>
        <p:nvGrpSpPr>
          <p:cNvPr id="298" name="Group 297"/>
          <p:cNvGrpSpPr/>
          <p:nvPr/>
        </p:nvGrpSpPr>
        <p:grpSpPr>
          <a:xfrm>
            <a:off x="7540924" y="2237583"/>
            <a:ext cx="1710257" cy="1908218"/>
            <a:chOff x="7453007" y="2213374"/>
            <a:chExt cx="1745006" cy="1946989"/>
          </a:xfrm>
        </p:grpSpPr>
        <p:sp>
          <p:nvSpPr>
            <p:cNvPr id="142" name="Rectangle 141"/>
            <p:cNvSpPr/>
            <p:nvPr/>
          </p:nvSpPr>
          <p:spPr>
            <a:xfrm>
              <a:off x="7520266" y="3466393"/>
              <a:ext cx="1610489" cy="693970"/>
            </a:xfrm>
            <a:prstGeom prst="rect">
              <a:avLst/>
            </a:prstGeom>
          </p:spPr>
          <p:txBody>
            <a:bodyPr wrap="square">
              <a:spAutoFit/>
            </a:bodyPr>
            <a:lstStyle/>
            <a:p>
              <a:pPr algn="ctr" defTabSz="896171"/>
              <a:r>
                <a:rPr lang="en-US" sz="1922" dirty="0">
                  <a:gradFill>
                    <a:gsLst>
                      <a:gs pos="28319">
                        <a:srgbClr val="000000"/>
                      </a:gs>
                      <a:gs pos="52212">
                        <a:srgbClr val="000000"/>
                      </a:gs>
                    </a:gsLst>
                    <a:lin ang="5400000" scaled="0"/>
                  </a:gradFill>
                  <a:latin typeface="Segoe UI"/>
                </a:rPr>
                <a:t>Free </a:t>
              </a:r>
              <a:br>
                <a:rPr lang="en-US" sz="1922" dirty="0">
                  <a:gradFill>
                    <a:gsLst>
                      <a:gs pos="28319">
                        <a:srgbClr val="000000"/>
                      </a:gs>
                      <a:gs pos="52212">
                        <a:srgbClr val="000000"/>
                      </a:gs>
                    </a:gsLst>
                    <a:lin ang="5400000" scaled="0"/>
                  </a:gradFill>
                  <a:latin typeface="Segoe UI"/>
                </a:rPr>
              </a:br>
              <a:r>
                <a:rPr lang="en-US" sz="1922" dirty="0">
                  <a:gradFill>
                    <a:gsLst>
                      <a:gs pos="28319">
                        <a:srgbClr val="000000"/>
                      </a:gs>
                      <a:gs pos="52212">
                        <a:srgbClr val="000000"/>
                      </a:gs>
                    </a:gsLst>
                    <a:lin ang="5400000" scaled="0"/>
                  </a:gradFill>
                  <a:latin typeface="Segoe UI"/>
                </a:rPr>
                <a:t>Tools</a:t>
              </a:r>
            </a:p>
          </p:txBody>
        </p:sp>
        <p:grpSp>
          <p:nvGrpSpPr>
            <p:cNvPr id="1140" name="Group 1139"/>
            <p:cNvGrpSpPr/>
            <p:nvPr/>
          </p:nvGrpSpPr>
          <p:grpSpPr>
            <a:xfrm>
              <a:off x="7453007" y="2213374"/>
              <a:ext cx="1745006" cy="1177578"/>
              <a:chOff x="7353454" y="2213374"/>
              <a:chExt cx="1745006" cy="1177578"/>
            </a:xfrm>
          </p:grpSpPr>
          <p:grpSp>
            <p:nvGrpSpPr>
              <p:cNvPr id="1139" name="Group 1138"/>
              <p:cNvGrpSpPr/>
              <p:nvPr/>
            </p:nvGrpSpPr>
            <p:grpSpPr>
              <a:xfrm>
                <a:off x="7353454" y="2213374"/>
                <a:ext cx="1517514" cy="1152575"/>
                <a:chOff x="7377113" y="1308100"/>
                <a:chExt cx="1277937" cy="847725"/>
              </a:xfrm>
            </p:grpSpPr>
            <p:sp>
              <p:nvSpPr>
                <p:cNvPr id="1132" name="AutoShape 190"/>
                <p:cNvSpPr>
                  <a:spLocks noChangeAspect="1" noChangeArrowheads="1" noTextEdit="1"/>
                </p:cNvSpPr>
                <p:nvPr/>
              </p:nvSpPr>
              <p:spPr bwMode="auto">
                <a:xfrm>
                  <a:off x="7377113" y="1308100"/>
                  <a:ext cx="1277937" cy="84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33" name="Rectangle 192"/>
                <p:cNvSpPr>
                  <a:spLocks noChangeArrowheads="1"/>
                </p:cNvSpPr>
                <p:nvPr/>
              </p:nvSpPr>
              <p:spPr bwMode="auto">
                <a:xfrm>
                  <a:off x="7844201" y="1393963"/>
                  <a:ext cx="564787" cy="761862"/>
                </a:xfrm>
                <a:prstGeom prst="rect">
                  <a:avLst/>
                </a:prstGeom>
                <a:solidFill>
                  <a:srgbClr val="D83B01"/>
                </a:solidFill>
                <a:ln>
                  <a:noFill/>
                </a:ln>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34" name="Rectangle 193"/>
                <p:cNvSpPr>
                  <a:spLocks noChangeArrowheads="1"/>
                </p:cNvSpPr>
                <p:nvPr/>
              </p:nvSpPr>
              <p:spPr bwMode="auto">
                <a:xfrm>
                  <a:off x="7586663" y="1393963"/>
                  <a:ext cx="271895" cy="761862"/>
                </a:xfrm>
                <a:prstGeom prst="rect">
                  <a:avLst/>
                </a:prstGeom>
                <a:solidFill>
                  <a:srgbClr val="A32B01"/>
                </a:solidFill>
                <a:ln>
                  <a:noFill/>
                </a:ln>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35" name="Freeform 194"/>
                <p:cNvSpPr>
                  <a:spLocks/>
                </p:cNvSpPr>
                <p:nvPr/>
              </p:nvSpPr>
              <p:spPr bwMode="auto">
                <a:xfrm>
                  <a:off x="7466520" y="1394833"/>
                  <a:ext cx="392039" cy="216395"/>
                </a:xfrm>
                <a:custGeom>
                  <a:avLst/>
                  <a:gdLst>
                    <a:gd name="T0" fmla="*/ 215 w 348"/>
                    <a:gd name="T1" fmla="*/ 133 h 133"/>
                    <a:gd name="T2" fmla="*/ 0 w 348"/>
                    <a:gd name="T3" fmla="*/ 133 h 133"/>
                    <a:gd name="T4" fmla="*/ 130 w 348"/>
                    <a:gd name="T5" fmla="*/ 0 h 133"/>
                    <a:gd name="T6" fmla="*/ 348 w 348"/>
                    <a:gd name="T7" fmla="*/ 0 h 133"/>
                    <a:gd name="T8" fmla="*/ 215 w 348"/>
                    <a:gd name="T9" fmla="*/ 133 h 133"/>
                    <a:gd name="connsiteX0" fmla="*/ 4375 w 8197"/>
                    <a:gd name="connsiteY0" fmla="*/ 10000 h 10000"/>
                    <a:gd name="connsiteX1" fmla="*/ 0 w 8197"/>
                    <a:gd name="connsiteY1" fmla="*/ 10000 h 10000"/>
                    <a:gd name="connsiteX2" fmla="*/ 1933 w 8197"/>
                    <a:gd name="connsiteY2" fmla="*/ 0 h 10000"/>
                    <a:gd name="connsiteX3" fmla="*/ 8197 w 8197"/>
                    <a:gd name="connsiteY3" fmla="*/ 0 h 10000"/>
                    <a:gd name="connsiteX4" fmla="*/ 4375 w 8197"/>
                    <a:gd name="connsiteY4" fmla="*/ 10000 h 10000"/>
                    <a:gd name="connsiteX0" fmla="*/ 7639 w 10000"/>
                    <a:gd name="connsiteY0" fmla="*/ 10249 h 10249"/>
                    <a:gd name="connsiteX1" fmla="*/ 0 w 10000"/>
                    <a:gd name="connsiteY1" fmla="*/ 10000 h 10249"/>
                    <a:gd name="connsiteX2" fmla="*/ 2358 w 10000"/>
                    <a:gd name="connsiteY2" fmla="*/ 0 h 10249"/>
                    <a:gd name="connsiteX3" fmla="*/ 10000 w 10000"/>
                    <a:gd name="connsiteY3" fmla="*/ 0 h 10249"/>
                    <a:gd name="connsiteX4" fmla="*/ 7639 w 10000"/>
                    <a:gd name="connsiteY4" fmla="*/ 10249 h 102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249">
                      <a:moveTo>
                        <a:pt x="7639" y="10249"/>
                      </a:moveTo>
                      <a:lnTo>
                        <a:pt x="0" y="10000"/>
                      </a:lnTo>
                      <a:lnTo>
                        <a:pt x="2358" y="0"/>
                      </a:lnTo>
                      <a:lnTo>
                        <a:pt x="10000" y="0"/>
                      </a:lnTo>
                      <a:lnTo>
                        <a:pt x="7639" y="10249"/>
                      </a:lnTo>
                      <a:close/>
                    </a:path>
                  </a:pathLst>
                </a:custGeom>
                <a:solidFill>
                  <a:srgbClr val="D83B01"/>
                </a:solidFill>
                <a:ln>
                  <a:noFill/>
                </a:ln>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36" name="Freeform 195"/>
                <p:cNvSpPr>
                  <a:spLocks/>
                </p:cNvSpPr>
                <p:nvPr/>
              </p:nvSpPr>
              <p:spPr bwMode="auto">
                <a:xfrm>
                  <a:off x="7864148" y="1394833"/>
                  <a:ext cx="673941" cy="209443"/>
                </a:xfrm>
                <a:custGeom>
                  <a:avLst/>
                  <a:gdLst>
                    <a:gd name="T0" fmla="*/ 457 w 457"/>
                    <a:gd name="T1" fmla="*/ 133 h 133"/>
                    <a:gd name="T2" fmla="*/ 157 w 457"/>
                    <a:gd name="T3" fmla="*/ 133 h 133"/>
                    <a:gd name="T4" fmla="*/ 0 w 457"/>
                    <a:gd name="T5" fmla="*/ 0 h 133"/>
                    <a:gd name="T6" fmla="*/ 300 w 457"/>
                    <a:gd name="T7" fmla="*/ 0 h 133"/>
                    <a:gd name="T8" fmla="*/ 457 w 457"/>
                    <a:gd name="T9" fmla="*/ 133 h 133"/>
                    <a:gd name="connsiteX0" fmla="*/ 10000 w 10000"/>
                    <a:gd name="connsiteY0" fmla="*/ 10000 h 10000"/>
                    <a:gd name="connsiteX1" fmla="*/ 3435 w 10000"/>
                    <a:gd name="connsiteY1" fmla="*/ 10000 h 10000"/>
                    <a:gd name="connsiteX2" fmla="*/ 0 w 10000"/>
                    <a:gd name="connsiteY2" fmla="*/ 0 h 10000"/>
                    <a:gd name="connsiteX3" fmla="*/ 8660 w 10000"/>
                    <a:gd name="connsiteY3" fmla="*/ 0 h 10000"/>
                    <a:gd name="connsiteX4" fmla="*/ 10000 w 10000"/>
                    <a:gd name="connsiteY4" fmla="*/ 10000 h 10000"/>
                    <a:gd name="connsiteX0" fmla="*/ 10667 w 10667"/>
                    <a:gd name="connsiteY0" fmla="*/ 10000 h 10000"/>
                    <a:gd name="connsiteX1" fmla="*/ 3435 w 10667"/>
                    <a:gd name="connsiteY1" fmla="*/ 10000 h 10000"/>
                    <a:gd name="connsiteX2" fmla="*/ 0 w 10667"/>
                    <a:gd name="connsiteY2" fmla="*/ 0 h 10000"/>
                    <a:gd name="connsiteX3" fmla="*/ 8660 w 10667"/>
                    <a:gd name="connsiteY3" fmla="*/ 0 h 10000"/>
                    <a:gd name="connsiteX4" fmla="*/ 10667 w 10667"/>
                    <a:gd name="connsiteY4" fmla="*/ 10000 h 10000"/>
                    <a:gd name="connsiteX0" fmla="*/ 10667 w 10667"/>
                    <a:gd name="connsiteY0" fmla="*/ 10000 h 10084"/>
                    <a:gd name="connsiteX1" fmla="*/ 1467 w 10667"/>
                    <a:gd name="connsiteY1" fmla="*/ 10084 h 10084"/>
                    <a:gd name="connsiteX2" fmla="*/ 0 w 10667"/>
                    <a:gd name="connsiteY2" fmla="*/ 0 h 10084"/>
                    <a:gd name="connsiteX3" fmla="*/ 8660 w 10667"/>
                    <a:gd name="connsiteY3" fmla="*/ 0 h 10084"/>
                    <a:gd name="connsiteX4" fmla="*/ 10667 w 10667"/>
                    <a:gd name="connsiteY4" fmla="*/ 10000 h 10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67" h="10084">
                      <a:moveTo>
                        <a:pt x="10667" y="10000"/>
                      </a:moveTo>
                      <a:lnTo>
                        <a:pt x="1467" y="10084"/>
                      </a:lnTo>
                      <a:lnTo>
                        <a:pt x="0" y="0"/>
                      </a:lnTo>
                      <a:lnTo>
                        <a:pt x="8660" y="0"/>
                      </a:lnTo>
                      <a:lnTo>
                        <a:pt x="10667" y="10000"/>
                      </a:lnTo>
                      <a:close/>
                    </a:path>
                  </a:pathLst>
                </a:custGeom>
                <a:solidFill>
                  <a:srgbClr val="FE4A0A"/>
                </a:solidFill>
                <a:ln>
                  <a:noFill/>
                </a:ln>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grpSp>
          <p:pic>
            <p:nvPicPr>
              <p:cNvPr id="304" name="Picture 303"/>
              <p:cNvPicPr>
                <a:picLocks noChangeAspect="1"/>
              </p:cNvPicPr>
              <p:nvPr/>
            </p:nvPicPr>
            <p:blipFill>
              <a:blip r:embed="rId5"/>
              <a:stretch>
                <a:fillRect/>
              </a:stretch>
            </p:blipFill>
            <p:spPr>
              <a:xfrm>
                <a:off x="8203393" y="2481212"/>
                <a:ext cx="895067" cy="909740"/>
              </a:xfrm>
              <a:prstGeom prst="rect">
                <a:avLst/>
              </a:prstGeom>
            </p:spPr>
          </p:pic>
        </p:grpSp>
      </p:grpSp>
      <p:grpSp>
        <p:nvGrpSpPr>
          <p:cNvPr id="301" name="Group 300"/>
          <p:cNvGrpSpPr/>
          <p:nvPr/>
        </p:nvGrpSpPr>
        <p:grpSpPr>
          <a:xfrm>
            <a:off x="9775009" y="2240303"/>
            <a:ext cx="1578419" cy="1757640"/>
            <a:chOff x="9851377" y="2216150"/>
            <a:chExt cx="1610489" cy="1793351"/>
          </a:xfrm>
        </p:grpSpPr>
        <p:sp>
          <p:nvSpPr>
            <p:cNvPr id="177" name="Rectangle 176"/>
            <p:cNvSpPr/>
            <p:nvPr/>
          </p:nvSpPr>
          <p:spPr>
            <a:xfrm>
              <a:off x="9851377" y="3617256"/>
              <a:ext cx="1610489" cy="392245"/>
            </a:xfrm>
            <a:prstGeom prst="rect">
              <a:avLst/>
            </a:prstGeom>
          </p:spPr>
          <p:txBody>
            <a:bodyPr wrap="square">
              <a:spAutoFit/>
            </a:bodyPr>
            <a:lstStyle/>
            <a:p>
              <a:pPr algn="ctr" defTabSz="896171"/>
              <a:r>
                <a:rPr lang="en-US" sz="1922" dirty="0">
                  <a:gradFill>
                    <a:gsLst>
                      <a:gs pos="28319">
                        <a:srgbClr val="000000"/>
                      </a:gs>
                      <a:gs pos="52212">
                        <a:srgbClr val="000000"/>
                      </a:gs>
                    </a:gsLst>
                    <a:lin ang="5400000" scaled="0"/>
                  </a:gradFill>
                  <a:latin typeface="Segoe UI"/>
                </a:rPr>
                <a:t>Webinars</a:t>
              </a:r>
            </a:p>
          </p:txBody>
        </p:sp>
        <p:grpSp>
          <p:nvGrpSpPr>
            <p:cNvPr id="292" name="Group 291"/>
            <p:cNvGrpSpPr/>
            <p:nvPr/>
          </p:nvGrpSpPr>
          <p:grpSpPr>
            <a:xfrm>
              <a:off x="10039877" y="2216150"/>
              <a:ext cx="1233488" cy="1268413"/>
              <a:chOff x="9902825" y="2216150"/>
              <a:chExt cx="1233488" cy="1268413"/>
            </a:xfrm>
          </p:grpSpPr>
          <p:sp>
            <p:nvSpPr>
              <p:cNvPr id="1142" name="AutoShape 199"/>
              <p:cNvSpPr>
                <a:spLocks noChangeAspect="1" noChangeArrowheads="1" noTextEdit="1"/>
              </p:cNvSpPr>
              <p:nvPr/>
            </p:nvSpPr>
            <p:spPr bwMode="auto">
              <a:xfrm>
                <a:off x="9902825" y="2216150"/>
                <a:ext cx="1228725" cy="1263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43" name="Freeform 201"/>
              <p:cNvSpPr>
                <a:spLocks/>
              </p:cNvSpPr>
              <p:nvPr/>
            </p:nvSpPr>
            <p:spPr bwMode="auto">
              <a:xfrm>
                <a:off x="9907588" y="2216150"/>
                <a:ext cx="1228725" cy="1231900"/>
              </a:xfrm>
              <a:custGeom>
                <a:avLst/>
                <a:gdLst>
                  <a:gd name="T0" fmla="*/ 178 w 306"/>
                  <a:gd name="T1" fmla="*/ 305 h 307"/>
                  <a:gd name="T2" fmla="*/ 173 w 306"/>
                  <a:gd name="T3" fmla="*/ 305 h 307"/>
                  <a:gd name="T4" fmla="*/ 1 w 306"/>
                  <a:gd name="T5" fmla="*/ 133 h 307"/>
                  <a:gd name="T6" fmla="*/ 1 w 306"/>
                  <a:gd name="T7" fmla="*/ 128 h 307"/>
                  <a:gd name="T8" fmla="*/ 128 w 306"/>
                  <a:gd name="T9" fmla="*/ 2 h 307"/>
                  <a:gd name="T10" fmla="*/ 133 w 306"/>
                  <a:gd name="T11" fmla="*/ 2 h 307"/>
                  <a:gd name="T12" fmla="*/ 305 w 306"/>
                  <a:gd name="T13" fmla="*/ 174 h 307"/>
                  <a:gd name="T14" fmla="*/ 305 w 306"/>
                  <a:gd name="T15" fmla="*/ 179 h 307"/>
                  <a:gd name="T16" fmla="*/ 178 w 306"/>
                  <a:gd name="T17" fmla="*/ 30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6" h="307">
                    <a:moveTo>
                      <a:pt x="178" y="305"/>
                    </a:moveTo>
                    <a:cubicBezTo>
                      <a:pt x="177" y="307"/>
                      <a:pt x="175" y="307"/>
                      <a:pt x="173" y="305"/>
                    </a:cubicBezTo>
                    <a:cubicBezTo>
                      <a:pt x="1" y="133"/>
                      <a:pt x="1" y="133"/>
                      <a:pt x="1" y="133"/>
                    </a:cubicBezTo>
                    <a:cubicBezTo>
                      <a:pt x="0" y="132"/>
                      <a:pt x="0" y="130"/>
                      <a:pt x="1" y="128"/>
                    </a:cubicBezTo>
                    <a:cubicBezTo>
                      <a:pt x="128" y="2"/>
                      <a:pt x="128" y="2"/>
                      <a:pt x="128" y="2"/>
                    </a:cubicBezTo>
                    <a:cubicBezTo>
                      <a:pt x="129" y="0"/>
                      <a:pt x="131" y="0"/>
                      <a:pt x="133" y="2"/>
                    </a:cubicBezTo>
                    <a:cubicBezTo>
                      <a:pt x="305" y="174"/>
                      <a:pt x="305" y="174"/>
                      <a:pt x="305" y="174"/>
                    </a:cubicBezTo>
                    <a:cubicBezTo>
                      <a:pt x="306" y="175"/>
                      <a:pt x="306" y="177"/>
                      <a:pt x="305" y="179"/>
                    </a:cubicBezTo>
                    <a:lnTo>
                      <a:pt x="178" y="30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44" name="Freeform 202"/>
              <p:cNvSpPr>
                <a:spLocks/>
              </p:cNvSpPr>
              <p:nvPr/>
            </p:nvSpPr>
            <p:spPr bwMode="auto">
              <a:xfrm>
                <a:off x="10015538" y="2324100"/>
                <a:ext cx="1016000" cy="1011238"/>
              </a:xfrm>
              <a:custGeom>
                <a:avLst/>
                <a:gdLst>
                  <a:gd name="T0" fmla="*/ 151 w 253"/>
                  <a:gd name="T1" fmla="*/ 251 h 252"/>
                  <a:gd name="T2" fmla="*/ 147 w 253"/>
                  <a:gd name="T3" fmla="*/ 251 h 252"/>
                  <a:gd name="T4" fmla="*/ 2 w 253"/>
                  <a:gd name="T5" fmla="*/ 105 h 252"/>
                  <a:gd name="T6" fmla="*/ 2 w 253"/>
                  <a:gd name="T7" fmla="*/ 101 h 252"/>
                  <a:gd name="T8" fmla="*/ 102 w 253"/>
                  <a:gd name="T9" fmla="*/ 1 h 252"/>
                  <a:gd name="T10" fmla="*/ 106 w 253"/>
                  <a:gd name="T11" fmla="*/ 1 h 252"/>
                  <a:gd name="T12" fmla="*/ 251 w 253"/>
                  <a:gd name="T13" fmla="*/ 147 h 252"/>
                  <a:gd name="T14" fmla="*/ 251 w 253"/>
                  <a:gd name="T15" fmla="*/ 151 h 252"/>
                  <a:gd name="T16" fmla="*/ 151 w 253"/>
                  <a:gd name="T17" fmla="*/ 251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3" h="252">
                    <a:moveTo>
                      <a:pt x="151" y="251"/>
                    </a:moveTo>
                    <a:cubicBezTo>
                      <a:pt x="150" y="252"/>
                      <a:pt x="148" y="252"/>
                      <a:pt x="147" y="251"/>
                    </a:cubicBezTo>
                    <a:cubicBezTo>
                      <a:pt x="2" y="105"/>
                      <a:pt x="2" y="105"/>
                      <a:pt x="2" y="105"/>
                    </a:cubicBezTo>
                    <a:cubicBezTo>
                      <a:pt x="0" y="104"/>
                      <a:pt x="0" y="102"/>
                      <a:pt x="2" y="101"/>
                    </a:cubicBezTo>
                    <a:cubicBezTo>
                      <a:pt x="102" y="1"/>
                      <a:pt x="102" y="1"/>
                      <a:pt x="102" y="1"/>
                    </a:cubicBezTo>
                    <a:cubicBezTo>
                      <a:pt x="103" y="0"/>
                      <a:pt x="105" y="0"/>
                      <a:pt x="106" y="1"/>
                    </a:cubicBezTo>
                    <a:cubicBezTo>
                      <a:pt x="251" y="147"/>
                      <a:pt x="251" y="147"/>
                      <a:pt x="251" y="147"/>
                    </a:cubicBezTo>
                    <a:cubicBezTo>
                      <a:pt x="253" y="148"/>
                      <a:pt x="253" y="150"/>
                      <a:pt x="251" y="151"/>
                    </a:cubicBezTo>
                    <a:lnTo>
                      <a:pt x="151" y="251"/>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45" name="Freeform 203"/>
              <p:cNvSpPr>
                <a:spLocks/>
              </p:cNvSpPr>
              <p:nvPr/>
            </p:nvSpPr>
            <p:spPr bwMode="auto">
              <a:xfrm>
                <a:off x="10753725" y="2584450"/>
                <a:ext cx="17463" cy="17463"/>
              </a:xfrm>
              <a:custGeom>
                <a:avLst/>
                <a:gdLst>
                  <a:gd name="T0" fmla="*/ 3 w 4"/>
                  <a:gd name="T1" fmla="*/ 3 h 4"/>
                  <a:gd name="T2" fmla="*/ 0 w 4"/>
                  <a:gd name="T3" fmla="*/ 3 h 4"/>
                  <a:gd name="T4" fmla="*/ 1 w 4"/>
                  <a:gd name="T5" fmla="*/ 0 h 4"/>
                  <a:gd name="T6" fmla="*/ 3 w 4"/>
                  <a:gd name="T7" fmla="*/ 0 h 4"/>
                  <a:gd name="T8" fmla="*/ 3 w 4"/>
                  <a:gd name="T9" fmla="*/ 3 h 4"/>
                </a:gdLst>
                <a:ahLst/>
                <a:cxnLst>
                  <a:cxn ang="0">
                    <a:pos x="T0" y="T1"/>
                  </a:cxn>
                  <a:cxn ang="0">
                    <a:pos x="T2" y="T3"/>
                  </a:cxn>
                  <a:cxn ang="0">
                    <a:pos x="T4" y="T5"/>
                  </a:cxn>
                  <a:cxn ang="0">
                    <a:pos x="T6" y="T7"/>
                  </a:cxn>
                  <a:cxn ang="0">
                    <a:pos x="T8" y="T9"/>
                  </a:cxn>
                </a:cxnLst>
                <a:rect l="0" t="0" r="r" b="b"/>
                <a:pathLst>
                  <a:path w="4" h="4">
                    <a:moveTo>
                      <a:pt x="3" y="3"/>
                    </a:moveTo>
                    <a:cubicBezTo>
                      <a:pt x="2" y="4"/>
                      <a:pt x="1" y="4"/>
                      <a:pt x="0" y="3"/>
                    </a:cubicBezTo>
                    <a:cubicBezTo>
                      <a:pt x="0" y="2"/>
                      <a:pt x="0" y="1"/>
                      <a:pt x="1" y="0"/>
                    </a:cubicBezTo>
                    <a:cubicBezTo>
                      <a:pt x="1" y="0"/>
                      <a:pt x="2" y="0"/>
                      <a:pt x="3" y="0"/>
                    </a:cubicBezTo>
                    <a:cubicBezTo>
                      <a:pt x="4" y="1"/>
                      <a:pt x="4" y="2"/>
                      <a:pt x="3" y="3"/>
                    </a:cubicBezTo>
                    <a:close/>
                  </a:path>
                </a:pathLst>
              </a:custGeom>
              <a:solidFill>
                <a:srgbClr val="DFDF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cxnSp>
            <p:nvCxnSpPr>
              <p:cNvPr id="328" name="Straight Connector 327"/>
              <p:cNvCxnSpPr/>
              <p:nvPr/>
            </p:nvCxnSpPr>
            <p:spPr>
              <a:xfrm>
                <a:off x="10104571" y="2735264"/>
                <a:ext cx="507866" cy="516731"/>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2" name="Straight Connector 331"/>
              <p:cNvCxnSpPr/>
              <p:nvPr/>
            </p:nvCxnSpPr>
            <p:spPr>
              <a:xfrm>
                <a:off x="10146823" y="2694304"/>
                <a:ext cx="507866" cy="516731"/>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3" name="Straight Connector 332"/>
              <p:cNvCxnSpPr/>
              <p:nvPr/>
            </p:nvCxnSpPr>
            <p:spPr>
              <a:xfrm>
                <a:off x="10272121" y="2596276"/>
                <a:ext cx="507866" cy="516731"/>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4" name="Straight Connector 333"/>
              <p:cNvCxnSpPr/>
              <p:nvPr/>
            </p:nvCxnSpPr>
            <p:spPr>
              <a:xfrm>
                <a:off x="10314121" y="2554265"/>
                <a:ext cx="507866" cy="516731"/>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91" name="Group 290"/>
              <p:cNvGrpSpPr/>
              <p:nvPr/>
            </p:nvGrpSpPr>
            <p:grpSpPr>
              <a:xfrm>
                <a:off x="10802938" y="2917825"/>
                <a:ext cx="39688" cy="566738"/>
                <a:chOff x="10802938" y="2917825"/>
                <a:chExt cx="39688" cy="566738"/>
              </a:xfrm>
            </p:grpSpPr>
            <p:sp>
              <p:nvSpPr>
                <p:cNvPr id="1146" name="Rectangle 204"/>
                <p:cNvSpPr>
                  <a:spLocks noChangeArrowheads="1"/>
                </p:cNvSpPr>
                <p:nvPr/>
              </p:nvSpPr>
              <p:spPr bwMode="auto">
                <a:xfrm>
                  <a:off x="10802938" y="3379788"/>
                  <a:ext cx="396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48" name="Freeform 206"/>
                <p:cNvSpPr>
                  <a:spLocks/>
                </p:cNvSpPr>
                <p:nvPr/>
              </p:nvSpPr>
              <p:spPr bwMode="auto">
                <a:xfrm>
                  <a:off x="10802938" y="3471863"/>
                  <a:ext cx="39688" cy="12700"/>
                </a:xfrm>
                <a:custGeom>
                  <a:avLst/>
                  <a:gdLst>
                    <a:gd name="T0" fmla="*/ 10 w 10"/>
                    <a:gd name="T1" fmla="*/ 1 h 3"/>
                    <a:gd name="T2" fmla="*/ 10 w 10"/>
                    <a:gd name="T3" fmla="*/ 0 h 3"/>
                    <a:gd name="T4" fmla="*/ 0 w 10"/>
                    <a:gd name="T5" fmla="*/ 0 h 3"/>
                    <a:gd name="T6" fmla="*/ 0 w 10"/>
                    <a:gd name="T7" fmla="*/ 1 h 3"/>
                    <a:gd name="T8" fmla="*/ 2 w 10"/>
                    <a:gd name="T9" fmla="*/ 3 h 3"/>
                    <a:gd name="T10" fmla="*/ 8 w 10"/>
                    <a:gd name="T11" fmla="*/ 3 h 3"/>
                    <a:gd name="T12" fmla="*/ 10 w 10"/>
                    <a:gd name="T13" fmla="*/ 1 h 3"/>
                  </a:gdLst>
                  <a:ahLst/>
                  <a:cxnLst>
                    <a:cxn ang="0">
                      <a:pos x="T0" y="T1"/>
                    </a:cxn>
                    <a:cxn ang="0">
                      <a:pos x="T2" y="T3"/>
                    </a:cxn>
                    <a:cxn ang="0">
                      <a:pos x="T4" y="T5"/>
                    </a:cxn>
                    <a:cxn ang="0">
                      <a:pos x="T6" y="T7"/>
                    </a:cxn>
                    <a:cxn ang="0">
                      <a:pos x="T8" y="T9"/>
                    </a:cxn>
                    <a:cxn ang="0">
                      <a:pos x="T10" y="T11"/>
                    </a:cxn>
                    <a:cxn ang="0">
                      <a:pos x="T12" y="T13"/>
                    </a:cxn>
                  </a:cxnLst>
                  <a:rect l="0" t="0" r="r" b="b"/>
                  <a:pathLst>
                    <a:path w="10" h="3">
                      <a:moveTo>
                        <a:pt x="10" y="1"/>
                      </a:moveTo>
                      <a:cubicBezTo>
                        <a:pt x="10" y="0"/>
                        <a:pt x="10" y="0"/>
                        <a:pt x="10" y="0"/>
                      </a:cubicBezTo>
                      <a:cubicBezTo>
                        <a:pt x="0" y="0"/>
                        <a:pt x="0" y="0"/>
                        <a:pt x="0" y="0"/>
                      </a:cubicBezTo>
                      <a:cubicBezTo>
                        <a:pt x="0" y="1"/>
                        <a:pt x="0" y="1"/>
                        <a:pt x="0" y="1"/>
                      </a:cubicBezTo>
                      <a:cubicBezTo>
                        <a:pt x="0" y="2"/>
                        <a:pt x="1" y="3"/>
                        <a:pt x="2" y="3"/>
                      </a:cubicBezTo>
                      <a:cubicBezTo>
                        <a:pt x="8" y="3"/>
                        <a:pt x="8" y="3"/>
                        <a:pt x="8" y="3"/>
                      </a:cubicBezTo>
                      <a:cubicBezTo>
                        <a:pt x="9" y="3"/>
                        <a:pt x="10" y="2"/>
                        <a:pt x="10" y="1"/>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49" name="Freeform 207"/>
                <p:cNvSpPr>
                  <a:spLocks/>
                </p:cNvSpPr>
                <p:nvPr/>
              </p:nvSpPr>
              <p:spPr bwMode="auto">
                <a:xfrm>
                  <a:off x="10814050" y="2917825"/>
                  <a:ext cx="15875" cy="23813"/>
                </a:xfrm>
                <a:custGeom>
                  <a:avLst/>
                  <a:gdLst>
                    <a:gd name="T0" fmla="*/ 0 w 4"/>
                    <a:gd name="T1" fmla="*/ 2 h 6"/>
                    <a:gd name="T2" fmla="*/ 0 w 4"/>
                    <a:gd name="T3" fmla="*/ 6 h 6"/>
                    <a:gd name="T4" fmla="*/ 4 w 4"/>
                    <a:gd name="T5" fmla="*/ 6 h 6"/>
                    <a:gd name="T6" fmla="*/ 4 w 4"/>
                    <a:gd name="T7" fmla="*/ 2 h 6"/>
                    <a:gd name="T8" fmla="*/ 2 w 4"/>
                    <a:gd name="T9" fmla="*/ 0 h 6"/>
                    <a:gd name="T10" fmla="*/ 2 w 4"/>
                    <a:gd name="T11" fmla="*/ 0 h 6"/>
                    <a:gd name="T12" fmla="*/ 0 w 4"/>
                    <a:gd name="T13" fmla="*/ 2 h 6"/>
                  </a:gdLst>
                  <a:ahLst/>
                  <a:cxnLst>
                    <a:cxn ang="0">
                      <a:pos x="T0" y="T1"/>
                    </a:cxn>
                    <a:cxn ang="0">
                      <a:pos x="T2" y="T3"/>
                    </a:cxn>
                    <a:cxn ang="0">
                      <a:pos x="T4" y="T5"/>
                    </a:cxn>
                    <a:cxn ang="0">
                      <a:pos x="T6" y="T7"/>
                    </a:cxn>
                    <a:cxn ang="0">
                      <a:pos x="T8" y="T9"/>
                    </a:cxn>
                    <a:cxn ang="0">
                      <a:pos x="T10" y="T11"/>
                    </a:cxn>
                    <a:cxn ang="0">
                      <a:pos x="T12" y="T13"/>
                    </a:cxn>
                  </a:cxnLst>
                  <a:rect l="0" t="0" r="r" b="b"/>
                  <a:pathLst>
                    <a:path w="4" h="6">
                      <a:moveTo>
                        <a:pt x="0" y="2"/>
                      </a:moveTo>
                      <a:cubicBezTo>
                        <a:pt x="0" y="6"/>
                        <a:pt x="0" y="6"/>
                        <a:pt x="0" y="6"/>
                      </a:cubicBezTo>
                      <a:cubicBezTo>
                        <a:pt x="4" y="6"/>
                        <a:pt x="4" y="6"/>
                        <a:pt x="4" y="6"/>
                      </a:cubicBezTo>
                      <a:cubicBezTo>
                        <a:pt x="4" y="2"/>
                        <a:pt x="4" y="2"/>
                        <a:pt x="4" y="2"/>
                      </a:cubicBezTo>
                      <a:cubicBezTo>
                        <a:pt x="4" y="1"/>
                        <a:pt x="3" y="0"/>
                        <a:pt x="2" y="0"/>
                      </a:cubicBezTo>
                      <a:cubicBezTo>
                        <a:pt x="2" y="0"/>
                        <a:pt x="2" y="0"/>
                        <a:pt x="2" y="0"/>
                      </a:cubicBezTo>
                      <a:cubicBezTo>
                        <a:pt x="1" y="0"/>
                        <a:pt x="0" y="1"/>
                        <a:pt x="0"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50" name="Freeform 208"/>
                <p:cNvSpPr>
                  <a:spLocks/>
                </p:cNvSpPr>
                <p:nvPr/>
              </p:nvSpPr>
              <p:spPr bwMode="auto">
                <a:xfrm>
                  <a:off x="10802938" y="2941638"/>
                  <a:ext cx="39688" cy="84138"/>
                </a:xfrm>
                <a:custGeom>
                  <a:avLst/>
                  <a:gdLst>
                    <a:gd name="T0" fmla="*/ 10 w 10"/>
                    <a:gd name="T1" fmla="*/ 10 h 21"/>
                    <a:gd name="T2" fmla="*/ 7 w 10"/>
                    <a:gd name="T3" fmla="*/ 0 h 21"/>
                    <a:gd name="T4" fmla="*/ 3 w 10"/>
                    <a:gd name="T5" fmla="*/ 0 h 21"/>
                    <a:gd name="T6" fmla="*/ 0 w 10"/>
                    <a:gd name="T7" fmla="*/ 10 h 21"/>
                    <a:gd name="T8" fmla="*/ 0 w 10"/>
                    <a:gd name="T9" fmla="*/ 21 h 21"/>
                    <a:gd name="T10" fmla="*/ 4 w 10"/>
                    <a:gd name="T11" fmla="*/ 21 h 21"/>
                    <a:gd name="T12" fmla="*/ 5 w 10"/>
                    <a:gd name="T13" fmla="*/ 21 h 21"/>
                    <a:gd name="T14" fmla="*/ 10 w 10"/>
                    <a:gd name="T15" fmla="*/ 21 h 21"/>
                    <a:gd name="T16" fmla="*/ 10 w 10"/>
                    <a:gd name="T17" fmla="*/ 1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21">
                      <a:moveTo>
                        <a:pt x="10" y="10"/>
                      </a:moveTo>
                      <a:cubicBezTo>
                        <a:pt x="10" y="7"/>
                        <a:pt x="9" y="1"/>
                        <a:pt x="7" y="0"/>
                      </a:cubicBezTo>
                      <a:cubicBezTo>
                        <a:pt x="3" y="0"/>
                        <a:pt x="3" y="0"/>
                        <a:pt x="3" y="0"/>
                      </a:cubicBezTo>
                      <a:cubicBezTo>
                        <a:pt x="1" y="1"/>
                        <a:pt x="0" y="7"/>
                        <a:pt x="0" y="10"/>
                      </a:cubicBezTo>
                      <a:cubicBezTo>
                        <a:pt x="0" y="21"/>
                        <a:pt x="0" y="21"/>
                        <a:pt x="0" y="21"/>
                      </a:cubicBezTo>
                      <a:cubicBezTo>
                        <a:pt x="4" y="21"/>
                        <a:pt x="4" y="21"/>
                        <a:pt x="4" y="21"/>
                      </a:cubicBezTo>
                      <a:cubicBezTo>
                        <a:pt x="5" y="21"/>
                        <a:pt x="5" y="21"/>
                        <a:pt x="5" y="21"/>
                      </a:cubicBezTo>
                      <a:cubicBezTo>
                        <a:pt x="10" y="21"/>
                        <a:pt x="10" y="21"/>
                        <a:pt x="10" y="21"/>
                      </a:cubicBezTo>
                      <a:lnTo>
                        <a:pt x="10" y="1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51" name="Freeform 209"/>
                <p:cNvSpPr>
                  <a:spLocks/>
                </p:cNvSpPr>
                <p:nvPr/>
              </p:nvSpPr>
              <p:spPr bwMode="auto">
                <a:xfrm>
                  <a:off x="10814050" y="3424238"/>
                  <a:ext cx="15875" cy="47625"/>
                </a:xfrm>
                <a:custGeom>
                  <a:avLst/>
                  <a:gdLst>
                    <a:gd name="T0" fmla="*/ 1 w 4"/>
                    <a:gd name="T1" fmla="*/ 12 h 12"/>
                    <a:gd name="T2" fmla="*/ 0 w 4"/>
                    <a:gd name="T3" fmla="*/ 11 h 12"/>
                    <a:gd name="T4" fmla="*/ 0 w 4"/>
                    <a:gd name="T5" fmla="*/ 1 h 12"/>
                    <a:gd name="T6" fmla="*/ 1 w 4"/>
                    <a:gd name="T7" fmla="*/ 0 h 12"/>
                    <a:gd name="T8" fmla="*/ 2 w 4"/>
                    <a:gd name="T9" fmla="*/ 0 h 12"/>
                    <a:gd name="T10" fmla="*/ 4 w 4"/>
                    <a:gd name="T11" fmla="*/ 1 h 12"/>
                    <a:gd name="T12" fmla="*/ 4 w 4"/>
                    <a:gd name="T13" fmla="*/ 11 h 12"/>
                    <a:gd name="T14" fmla="*/ 2 w 4"/>
                    <a:gd name="T15" fmla="*/ 12 h 12"/>
                    <a:gd name="T16" fmla="*/ 1 w 4"/>
                    <a:gd name="T1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12">
                      <a:moveTo>
                        <a:pt x="1" y="12"/>
                      </a:moveTo>
                      <a:cubicBezTo>
                        <a:pt x="0" y="12"/>
                        <a:pt x="0" y="12"/>
                        <a:pt x="0" y="11"/>
                      </a:cubicBezTo>
                      <a:cubicBezTo>
                        <a:pt x="0" y="1"/>
                        <a:pt x="0" y="1"/>
                        <a:pt x="0" y="1"/>
                      </a:cubicBezTo>
                      <a:cubicBezTo>
                        <a:pt x="0" y="0"/>
                        <a:pt x="0" y="0"/>
                        <a:pt x="1" y="0"/>
                      </a:cubicBezTo>
                      <a:cubicBezTo>
                        <a:pt x="2" y="0"/>
                        <a:pt x="2" y="0"/>
                        <a:pt x="2" y="0"/>
                      </a:cubicBezTo>
                      <a:cubicBezTo>
                        <a:pt x="3" y="0"/>
                        <a:pt x="4" y="0"/>
                        <a:pt x="4" y="1"/>
                      </a:cubicBezTo>
                      <a:cubicBezTo>
                        <a:pt x="4" y="11"/>
                        <a:pt x="4" y="11"/>
                        <a:pt x="4" y="11"/>
                      </a:cubicBezTo>
                      <a:cubicBezTo>
                        <a:pt x="4" y="12"/>
                        <a:pt x="3" y="12"/>
                        <a:pt x="2" y="12"/>
                      </a:cubicBezTo>
                      <a:lnTo>
                        <a:pt x="1" y="12"/>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47" name="Rectangle 205"/>
                <p:cNvSpPr>
                  <a:spLocks noChangeArrowheads="1"/>
                </p:cNvSpPr>
                <p:nvPr/>
              </p:nvSpPr>
              <p:spPr bwMode="auto">
                <a:xfrm>
                  <a:off x="10802938" y="3025775"/>
                  <a:ext cx="39688" cy="35401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grpSp>
        </p:grpSp>
      </p:grpSp>
    </p:spTree>
    <p:extLst>
      <p:ext uri="{BB962C8B-B14F-4D97-AF65-F5344CB8AC3E}">
        <p14:creationId xmlns:p14="http://schemas.microsoft.com/office/powerpoint/2010/main" val="40816047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nodeType="afterEffect">
                                  <p:stCondLst>
                                    <p:cond delay="0"/>
                                  </p:stCondLst>
                                  <p:childTnLst>
                                    <p:animRot by="120000">
                                      <p:cBhvr>
                                        <p:cTn id="6" dur="125" fill="hold">
                                          <p:stCondLst>
                                            <p:cond delay="0"/>
                                          </p:stCondLst>
                                        </p:cTn>
                                        <p:tgtEl>
                                          <p:spTgt spid="83"/>
                                        </p:tgtEl>
                                        <p:attrNameLst>
                                          <p:attrName>r</p:attrName>
                                        </p:attrNameLst>
                                      </p:cBhvr>
                                    </p:animRot>
                                    <p:animRot by="-240000">
                                      <p:cBhvr>
                                        <p:cTn id="7" dur="250" fill="hold">
                                          <p:stCondLst>
                                            <p:cond delay="250"/>
                                          </p:stCondLst>
                                        </p:cTn>
                                        <p:tgtEl>
                                          <p:spTgt spid="83"/>
                                        </p:tgtEl>
                                        <p:attrNameLst>
                                          <p:attrName>r</p:attrName>
                                        </p:attrNameLst>
                                      </p:cBhvr>
                                    </p:animRot>
                                    <p:animRot by="240000">
                                      <p:cBhvr>
                                        <p:cTn id="8" dur="250" fill="hold">
                                          <p:stCondLst>
                                            <p:cond delay="500"/>
                                          </p:stCondLst>
                                        </p:cTn>
                                        <p:tgtEl>
                                          <p:spTgt spid="83"/>
                                        </p:tgtEl>
                                        <p:attrNameLst>
                                          <p:attrName>r</p:attrName>
                                        </p:attrNameLst>
                                      </p:cBhvr>
                                    </p:animRot>
                                    <p:animRot by="-240000">
                                      <p:cBhvr>
                                        <p:cTn id="9" dur="250" fill="hold">
                                          <p:stCondLst>
                                            <p:cond delay="750"/>
                                          </p:stCondLst>
                                        </p:cTn>
                                        <p:tgtEl>
                                          <p:spTgt spid="83"/>
                                        </p:tgtEl>
                                        <p:attrNameLst>
                                          <p:attrName>r</p:attrName>
                                        </p:attrNameLst>
                                      </p:cBhvr>
                                    </p:animRot>
                                    <p:animRot by="120000">
                                      <p:cBhvr>
                                        <p:cTn id="10" dur="250" fill="hold">
                                          <p:stCondLst>
                                            <p:cond delay="1000"/>
                                          </p:stCondLst>
                                        </p:cTn>
                                        <p:tgtEl>
                                          <p:spTgt spid="83"/>
                                        </p:tgtEl>
                                        <p:attrNameLst>
                                          <p:attrName>r</p:attrName>
                                        </p:attrNameLst>
                                      </p:cBhvr>
                                    </p:animRot>
                                  </p:childTnLst>
                                </p:cTn>
                              </p:par>
                            </p:childTnLst>
                          </p:cTn>
                        </p:par>
                        <p:par>
                          <p:cTn id="11" fill="hold">
                            <p:stCondLst>
                              <p:cond delay="1250"/>
                            </p:stCondLst>
                            <p:childTnLst>
                              <p:par>
                                <p:cTn id="12" presetID="64" presetClass="path" presetSubtype="0" decel="100000" fill="hold" nodeType="afterEffect">
                                  <p:stCondLst>
                                    <p:cond delay="0"/>
                                  </p:stCondLst>
                                  <p:childTnLst>
                                    <p:animMotion origin="layout" path="M -2.08333E-7 -2.59259E-6 L -2.08333E-7 -1.0169 " pathEditMode="relative" rAng="0" ptsTypes="AA">
                                      <p:cBhvr>
                                        <p:cTn id="13" dur="2000" fill="hold"/>
                                        <p:tgtEl>
                                          <p:spTgt spid="83"/>
                                        </p:tgtEl>
                                        <p:attrNameLst>
                                          <p:attrName>ppt_x</p:attrName>
                                          <p:attrName>ppt_y</p:attrName>
                                        </p:attrNameLst>
                                      </p:cBhvr>
                                      <p:rCtr x="0" y="-50856"/>
                                    </p:animMotion>
                                  </p:childTnLst>
                                </p:cTn>
                              </p:par>
                            </p:childTnLst>
                          </p:cTn>
                        </p:par>
                        <p:par>
                          <p:cTn id="14" fill="hold">
                            <p:stCondLst>
                              <p:cond delay="3250"/>
                            </p:stCondLst>
                            <p:childTnLst>
                              <p:par>
                                <p:cTn id="15" presetID="10" presetClass="entr" presetSubtype="0" fill="hold" nodeType="afterEffect">
                                  <p:stCondLst>
                                    <p:cond delay="0"/>
                                  </p:stCondLst>
                                  <p:childTnLst>
                                    <p:set>
                                      <p:cBhvr>
                                        <p:cTn id="16" dur="1" fill="hold">
                                          <p:stCondLst>
                                            <p:cond delay="0"/>
                                          </p:stCondLst>
                                        </p:cTn>
                                        <p:tgtEl>
                                          <p:spTgt spid="294"/>
                                        </p:tgtEl>
                                        <p:attrNameLst>
                                          <p:attrName>style.visibility</p:attrName>
                                        </p:attrNameLst>
                                      </p:cBhvr>
                                      <p:to>
                                        <p:strVal val="visible"/>
                                      </p:to>
                                    </p:set>
                                    <p:animEffect transition="in" filter="fade">
                                      <p:cBhvr>
                                        <p:cTn id="17" dur="1000"/>
                                        <p:tgtEl>
                                          <p:spTgt spid="294"/>
                                        </p:tgtEl>
                                      </p:cBhvr>
                                    </p:animEffect>
                                  </p:childTnLst>
                                </p:cTn>
                              </p:par>
                              <p:par>
                                <p:cTn id="18" presetID="42" presetClass="path" presetSubtype="0" accel="50000" decel="50000" fill="hold" nodeType="withEffect">
                                  <p:stCondLst>
                                    <p:cond delay="0"/>
                                  </p:stCondLst>
                                  <p:childTnLst>
                                    <p:animMotion origin="layout" path="M -2.27981E-6 -0.08375 L -2.27981E-6 -2.00182E-6 " pathEditMode="relative" rAng="0" ptsTypes="AA">
                                      <p:cBhvr>
                                        <p:cTn id="19" dur="1000" fill="hold"/>
                                        <p:tgtEl>
                                          <p:spTgt spid="294"/>
                                        </p:tgtEl>
                                        <p:attrNameLst>
                                          <p:attrName>ppt_x</p:attrName>
                                          <p:attrName>ppt_y</p:attrName>
                                        </p:attrNameLst>
                                      </p:cBhvr>
                                      <p:rCtr x="0" y="4176"/>
                                    </p:animMotion>
                                  </p:childTnLst>
                                </p:cTn>
                              </p:par>
                            </p:childTnLst>
                          </p:cTn>
                        </p:par>
                        <p:par>
                          <p:cTn id="20" fill="hold">
                            <p:stCondLst>
                              <p:cond delay="4250"/>
                            </p:stCondLst>
                            <p:childTnLst>
                              <p:par>
                                <p:cTn id="21" presetID="10" presetClass="entr" presetSubtype="0" fill="hold" nodeType="afterEffect">
                                  <p:stCondLst>
                                    <p:cond delay="0"/>
                                  </p:stCondLst>
                                  <p:childTnLst>
                                    <p:set>
                                      <p:cBhvr>
                                        <p:cTn id="22" dur="1" fill="hold">
                                          <p:stCondLst>
                                            <p:cond delay="0"/>
                                          </p:stCondLst>
                                        </p:cTn>
                                        <p:tgtEl>
                                          <p:spTgt spid="297"/>
                                        </p:tgtEl>
                                        <p:attrNameLst>
                                          <p:attrName>style.visibility</p:attrName>
                                        </p:attrNameLst>
                                      </p:cBhvr>
                                      <p:to>
                                        <p:strVal val="visible"/>
                                      </p:to>
                                    </p:set>
                                    <p:animEffect transition="in" filter="fade">
                                      <p:cBhvr>
                                        <p:cTn id="23" dur="1000"/>
                                        <p:tgtEl>
                                          <p:spTgt spid="297"/>
                                        </p:tgtEl>
                                      </p:cBhvr>
                                    </p:animEffect>
                                  </p:childTnLst>
                                </p:cTn>
                              </p:par>
                              <p:par>
                                <p:cTn id="24" presetID="42" presetClass="path" presetSubtype="0" accel="50000" decel="50000" fill="hold" nodeType="withEffect">
                                  <p:stCondLst>
                                    <p:cond delay="0"/>
                                  </p:stCondLst>
                                  <p:childTnLst>
                                    <p:animMotion origin="layout" path="M 3.75E-6 -0.0838 L 3.75E-6 1.85185E-6 " pathEditMode="relative" rAng="0" ptsTypes="AA">
                                      <p:cBhvr>
                                        <p:cTn id="25" dur="1000" fill="hold"/>
                                        <p:tgtEl>
                                          <p:spTgt spid="297"/>
                                        </p:tgtEl>
                                        <p:attrNameLst>
                                          <p:attrName>ppt_x</p:attrName>
                                          <p:attrName>ppt_y</p:attrName>
                                        </p:attrNameLst>
                                      </p:cBhvr>
                                      <p:rCtr x="0" y="4190"/>
                                    </p:animMotion>
                                  </p:childTnLst>
                                </p:cTn>
                              </p:par>
                            </p:childTnLst>
                          </p:cTn>
                        </p:par>
                        <p:par>
                          <p:cTn id="26" fill="hold">
                            <p:stCondLst>
                              <p:cond delay="5250"/>
                            </p:stCondLst>
                            <p:childTnLst>
                              <p:par>
                                <p:cTn id="27" presetID="10" presetClass="entr" presetSubtype="0" fill="hold" nodeType="afterEffect">
                                  <p:stCondLst>
                                    <p:cond delay="0"/>
                                  </p:stCondLst>
                                  <p:childTnLst>
                                    <p:set>
                                      <p:cBhvr>
                                        <p:cTn id="28" dur="1" fill="hold">
                                          <p:stCondLst>
                                            <p:cond delay="0"/>
                                          </p:stCondLst>
                                        </p:cTn>
                                        <p:tgtEl>
                                          <p:spTgt spid="302"/>
                                        </p:tgtEl>
                                        <p:attrNameLst>
                                          <p:attrName>style.visibility</p:attrName>
                                        </p:attrNameLst>
                                      </p:cBhvr>
                                      <p:to>
                                        <p:strVal val="visible"/>
                                      </p:to>
                                    </p:set>
                                    <p:animEffect transition="in" filter="fade">
                                      <p:cBhvr>
                                        <p:cTn id="29" dur="1000"/>
                                        <p:tgtEl>
                                          <p:spTgt spid="302"/>
                                        </p:tgtEl>
                                      </p:cBhvr>
                                    </p:animEffect>
                                  </p:childTnLst>
                                </p:cTn>
                              </p:par>
                              <p:par>
                                <p:cTn id="30" presetID="42" presetClass="path" presetSubtype="0" accel="50000" decel="50000" fill="hold" nodeType="withEffect">
                                  <p:stCondLst>
                                    <p:cond delay="0"/>
                                  </p:stCondLst>
                                  <p:childTnLst>
                                    <p:animMotion origin="layout" path="M -2.27981E-6 -0.08375 L -2.27981E-6 -2.00182E-6 " pathEditMode="relative" rAng="0" ptsTypes="AA">
                                      <p:cBhvr>
                                        <p:cTn id="31" dur="1000" fill="hold"/>
                                        <p:tgtEl>
                                          <p:spTgt spid="302"/>
                                        </p:tgtEl>
                                        <p:attrNameLst>
                                          <p:attrName>ppt_x</p:attrName>
                                          <p:attrName>ppt_y</p:attrName>
                                        </p:attrNameLst>
                                      </p:cBhvr>
                                      <p:rCtr x="0" y="4176"/>
                                    </p:animMotion>
                                  </p:childTnLst>
                                </p:cTn>
                              </p:par>
                            </p:childTnLst>
                          </p:cTn>
                        </p:par>
                        <p:par>
                          <p:cTn id="32" fill="hold">
                            <p:stCondLst>
                              <p:cond delay="6250"/>
                            </p:stCondLst>
                            <p:childTnLst>
                              <p:par>
                                <p:cTn id="33" presetID="10" presetClass="entr" presetSubtype="0" fill="hold" nodeType="afterEffect">
                                  <p:stCondLst>
                                    <p:cond delay="0"/>
                                  </p:stCondLst>
                                  <p:childTnLst>
                                    <p:set>
                                      <p:cBhvr>
                                        <p:cTn id="34" dur="1" fill="hold">
                                          <p:stCondLst>
                                            <p:cond delay="0"/>
                                          </p:stCondLst>
                                        </p:cTn>
                                        <p:tgtEl>
                                          <p:spTgt spid="298"/>
                                        </p:tgtEl>
                                        <p:attrNameLst>
                                          <p:attrName>style.visibility</p:attrName>
                                        </p:attrNameLst>
                                      </p:cBhvr>
                                      <p:to>
                                        <p:strVal val="visible"/>
                                      </p:to>
                                    </p:set>
                                    <p:animEffect transition="in" filter="fade">
                                      <p:cBhvr>
                                        <p:cTn id="35" dur="1000"/>
                                        <p:tgtEl>
                                          <p:spTgt spid="298"/>
                                        </p:tgtEl>
                                      </p:cBhvr>
                                    </p:animEffect>
                                  </p:childTnLst>
                                </p:cTn>
                              </p:par>
                              <p:par>
                                <p:cTn id="36" presetID="42" presetClass="path" presetSubtype="0" accel="50000" decel="50000" fill="hold" nodeType="withEffect">
                                  <p:stCondLst>
                                    <p:cond delay="0"/>
                                  </p:stCondLst>
                                  <p:childTnLst>
                                    <p:animMotion origin="layout" path="M -2.27981E-6 -0.08375 L -2.27981E-6 -2.00182E-6 " pathEditMode="relative" rAng="0" ptsTypes="AA">
                                      <p:cBhvr>
                                        <p:cTn id="37" dur="1000" fill="hold"/>
                                        <p:tgtEl>
                                          <p:spTgt spid="298"/>
                                        </p:tgtEl>
                                        <p:attrNameLst>
                                          <p:attrName>ppt_x</p:attrName>
                                          <p:attrName>ppt_y</p:attrName>
                                        </p:attrNameLst>
                                      </p:cBhvr>
                                      <p:rCtr x="0" y="4176"/>
                                    </p:animMotion>
                                  </p:childTnLst>
                                </p:cTn>
                              </p:par>
                            </p:childTnLst>
                          </p:cTn>
                        </p:par>
                        <p:par>
                          <p:cTn id="38" fill="hold">
                            <p:stCondLst>
                              <p:cond delay="7250"/>
                            </p:stCondLst>
                            <p:childTnLst>
                              <p:par>
                                <p:cTn id="39" presetID="10" presetClass="entr" presetSubtype="0" fill="hold" nodeType="afterEffect">
                                  <p:stCondLst>
                                    <p:cond delay="0"/>
                                  </p:stCondLst>
                                  <p:childTnLst>
                                    <p:set>
                                      <p:cBhvr>
                                        <p:cTn id="40" dur="1" fill="hold">
                                          <p:stCondLst>
                                            <p:cond delay="0"/>
                                          </p:stCondLst>
                                        </p:cTn>
                                        <p:tgtEl>
                                          <p:spTgt spid="301"/>
                                        </p:tgtEl>
                                        <p:attrNameLst>
                                          <p:attrName>style.visibility</p:attrName>
                                        </p:attrNameLst>
                                      </p:cBhvr>
                                      <p:to>
                                        <p:strVal val="visible"/>
                                      </p:to>
                                    </p:set>
                                    <p:animEffect transition="in" filter="fade">
                                      <p:cBhvr>
                                        <p:cTn id="41" dur="1000"/>
                                        <p:tgtEl>
                                          <p:spTgt spid="301"/>
                                        </p:tgtEl>
                                      </p:cBhvr>
                                    </p:animEffect>
                                  </p:childTnLst>
                                </p:cTn>
                              </p:par>
                              <p:par>
                                <p:cTn id="42" presetID="42" presetClass="path" presetSubtype="0" accel="50000" decel="50000" fill="hold" nodeType="withEffect">
                                  <p:stCondLst>
                                    <p:cond delay="0"/>
                                  </p:stCondLst>
                                  <p:childTnLst>
                                    <p:animMotion origin="layout" path="M -2.27981E-6 -0.08375 L -2.27981E-6 -2.00182E-6 " pathEditMode="relative" rAng="0" ptsTypes="AA">
                                      <p:cBhvr>
                                        <p:cTn id="43" dur="1000" fill="hold"/>
                                        <p:tgtEl>
                                          <p:spTgt spid="301"/>
                                        </p:tgtEl>
                                        <p:attrNameLst>
                                          <p:attrName>ppt_x</p:attrName>
                                          <p:attrName>ppt_y</p:attrName>
                                        </p:attrNameLst>
                                      </p:cBhvr>
                                      <p:rCtr x="0" y="4176"/>
                                    </p:animMotion>
                                  </p:childTnLst>
                                </p:cTn>
                              </p:par>
                            </p:childTnLst>
                          </p:cTn>
                        </p:par>
                        <p:par>
                          <p:cTn id="44" fill="hold">
                            <p:stCondLst>
                              <p:cond delay="8250"/>
                            </p:stCondLst>
                            <p:childTnLst>
                              <p:par>
                                <p:cTn id="45" presetID="10" presetClass="entr" presetSubtype="0" fill="hold" grpId="0" nodeType="afterEffect">
                                  <p:stCondLst>
                                    <p:cond delay="0"/>
                                  </p:stCondLst>
                                  <p:childTnLst>
                                    <p:set>
                                      <p:cBhvr>
                                        <p:cTn id="46" dur="1" fill="hold">
                                          <p:stCondLst>
                                            <p:cond delay="0"/>
                                          </p:stCondLst>
                                        </p:cTn>
                                        <p:tgtEl>
                                          <p:spTgt spid="7">
                                            <p:txEl>
                                              <p:pRg st="0" end="0"/>
                                            </p:txEl>
                                          </p:spTgt>
                                        </p:tgtEl>
                                        <p:attrNameLst>
                                          <p:attrName>style.visibility</p:attrName>
                                        </p:attrNameLst>
                                      </p:cBhvr>
                                      <p:to>
                                        <p:strVal val="visible"/>
                                      </p:to>
                                    </p:set>
                                    <p:animEffect transition="in" filter="fade">
                                      <p:cBhvr>
                                        <p:cTn id="47" dur="1000"/>
                                        <p:tgtEl>
                                          <p:spTgt spid="7">
                                            <p:txEl>
                                              <p:pRg st="0" end="0"/>
                                            </p:txEl>
                                          </p:spTgt>
                                        </p:tgtEl>
                                      </p:cBhvr>
                                    </p:animEffect>
                                  </p:childTnLst>
                                </p:cTn>
                              </p:par>
                              <p:par>
                                <p:cTn id="48" presetID="42" presetClass="path" presetSubtype="0" accel="50000" decel="50000" fill="hold" grpId="1" nodeType="withEffect">
                                  <p:stCondLst>
                                    <p:cond delay="0"/>
                                  </p:stCondLst>
                                  <p:childTnLst>
                                    <p:animMotion origin="layout" path="M -2.27981E-6 -0.08375 L -2.27981E-6 -2.00182E-6 " pathEditMode="relative" rAng="0" ptsTypes="AA">
                                      <p:cBhvr>
                                        <p:cTn id="49" dur="1000" fill="hold"/>
                                        <p:tgtEl>
                                          <p:spTgt spid="7">
                                            <p:txEl>
                                              <p:pRg st="0" end="0"/>
                                            </p:txEl>
                                          </p:spTgt>
                                        </p:tgtEl>
                                        <p:attrNameLst>
                                          <p:attrName>ppt_x</p:attrName>
                                          <p:attrName>ppt_y</p:attrName>
                                        </p:attrNameLst>
                                      </p:cBhvr>
                                      <p:rCtr x="0" y="417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7" grpId="1"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AutoShape 118"/>
          <p:cNvSpPr>
            <a:spLocks noChangeAspect="1" noChangeArrowheads="1" noTextEdit="1"/>
          </p:cNvSpPr>
          <p:nvPr/>
        </p:nvSpPr>
        <p:spPr bwMode="auto">
          <a:xfrm>
            <a:off x="8057477" y="1470513"/>
            <a:ext cx="3572258" cy="32595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167" name="AutoShape 151"/>
          <p:cNvSpPr>
            <a:spLocks noChangeAspect="1" noChangeArrowheads="1" noTextEdit="1"/>
          </p:cNvSpPr>
          <p:nvPr/>
        </p:nvSpPr>
        <p:spPr bwMode="auto">
          <a:xfrm>
            <a:off x="8046801" y="4823129"/>
            <a:ext cx="3582935" cy="15054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182" name="AutoShape 167"/>
          <p:cNvSpPr>
            <a:spLocks noChangeAspect="1" noChangeArrowheads="1" noTextEdit="1"/>
          </p:cNvSpPr>
          <p:nvPr/>
        </p:nvSpPr>
        <p:spPr bwMode="auto">
          <a:xfrm>
            <a:off x="6190507" y="4823129"/>
            <a:ext cx="1665630" cy="15054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191" name="AutoShape 177"/>
          <p:cNvSpPr>
            <a:spLocks noChangeAspect="1" noChangeArrowheads="1" noTextEdit="1"/>
          </p:cNvSpPr>
          <p:nvPr/>
        </p:nvSpPr>
        <p:spPr bwMode="auto">
          <a:xfrm>
            <a:off x="4312859" y="4823129"/>
            <a:ext cx="1676307" cy="15054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231" name="AutoShape 219"/>
          <p:cNvSpPr>
            <a:spLocks noChangeAspect="1" noChangeArrowheads="1" noTextEdit="1"/>
          </p:cNvSpPr>
          <p:nvPr/>
        </p:nvSpPr>
        <p:spPr bwMode="auto">
          <a:xfrm>
            <a:off x="2435214" y="3177326"/>
            <a:ext cx="1676308" cy="1505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268" name="AutoShape 257"/>
          <p:cNvSpPr>
            <a:spLocks noChangeAspect="1" noChangeArrowheads="1" noTextEdit="1"/>
          </p:cNvSpPr>
          <p:nvPr/>
        </p:nvSpPr>
        <p:spPr bwMode="auto">
          <a:xfrm>
            <a:off x="569770" y="3177326"/>
            <a:ext cx="1664104" cy="1505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9" name="AutoShape 3"/>
          <p:cNvSpPr>
            <a:spLocks noChangeAspect="1" noChangeArrowheads="1" noTextEdit="1"/>
          </p:cNvSpPr>
          <p:nvPr/>
        </p:nvSpPr>
        <p:spPr bwMode="auto">
          <a:xfrm>
            <a:off x="569769" y="1470512"/>
            <a:ext cx="1664105" cy="1514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96" name="AutoShape 77"/>
          <p:cNvSpPr>
            <a:spLocks noChangeAspect="1" noChangeArrowheads="1" noTextEdit="1"/>
          </p:cNvSpPr>
          <p:nvPr/>
        </p:nvSpPr>
        <p:spPr bwMode="auto">
          <a:xfrm>
            <a:off x="4312861" y="1470515"/>
            <a:ext cx="1676306" cy="151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nvGrpSpPr>
          <p:cNvPr id="20" name="Group 19"/>
          <p:cNvGrpSpPr/>
          <p:nvPr/>
        </p:nvGrpSpPr>
        <p:grpSpPr>
          <a:xfrm>
            <a:off x="437800" y="1188523"/>
            <a:ext cx="5414822" cy="1828239"/>
            <a:chOff x="446695" y="1211263"/>
            <a:chExt cx="5524839" cy="1865385"/>
          </a:xfrm>
        </p:grpSpPr>
        <p:sp>
          <p:nvSpPr>
            <p:cNvPr id="25" name="Rectangle 5"/>
            <p:cNvSpPr>
              <a:spLocks noChangeArrowheads="1"/>
            </p:cNvSpPr>
            <p:nvPr/>
          </p:nvSpPr>
          <p:spPr bwMode="auto">
            <a:xfrm>
              <a:off x="446695" y="1211263"/>
              <a:ext cx="5524839" cy="1865385"/>
            </a:xfrm>
            <a:prstGeom prst="rect">
              <a:avLst/>
            </a:prstGeom>
            <a:solidFill>
              <a:schemeClr val="accent6"/>
            </a:solidFill>
            <a:ln>
              <a:noFill/>
            </a:ln>
          </p:spPr>
          <p:txBody>
            <a:bodyPr vert="horz" wrap="square" lIns="179238" tIns="43928" rIns="87857" bIns="43928" numCol="1" anchor="ctr" anchorCtr="0" compatLnSpc="1">
              <a:prstTxWarp prst="textNoShape">
                <a:avLst/>
              </a:prstTxWarp>
            </a:bodyPr>
            <a:lstStyle/>
            <a:p>
              <a:pPr defTabSz="896171">
                <a:lnSpc>
                  <a:spcPct val="80000"/>
                </a:lnSpc>
                <a:spcBef>
                  <a:spcPts val="576"/>
                </a:spcBef>
                <a:spcAft>
                  <a:spcPts val="576"/>
                </a:spcAft>
                <a:defRPr/>
              </a:pPr>
              <a:r>
                <a:rPr lang="en-US" sz="3920" b="1" dirty="0">
                  <a:gradFill>
                    <a:gsLst>
                      <a:gs pos="0">
                        <a:srgbClr val="FFFFFF"/>
                      </a:gs>
                      <a:gs pos="100000">
                        <a:srgbClr val="FFFFFF"/>
                      </a:gs>
                    </a:gsLst>
                    <a:lin ang="5400000" scaled="0"/>
                  </a:gradFill>
                  <a:latin typeface="Segoe UI Light"/>
                </a:rPr>
                <a:t>Office 365 </a:t>
              </a:r>
              <a:r>
                <a:rPr lang="en-US" sz="3920" b="1" dirty="0">
                  <a:gradFill>
                    <a:gsLst>
                      <a:gs pos="0">
                        <a:srgbClr val="FFFFFF"/>
                      </a:gs>
                      <a:gs pos="100000">
                        <a:srgbClr val="FFFFFF"/>
                      </a:gs>
                    </a:gsLst>
                    <a:lin ang="5400000" scaled="0"/>
                  </a:gradFill>
                  <a:latin typeface="Segoe UI Light"/>
                </a:rPr>
                <a:t>Network</a:t>
              </a:r>
            </a:p>
            <a:p>
              <a:pPr defTabSz="896171">
                <a:lnSpc>
                  <a:spcPct val="80000"/>
                </a:lnSpc>
                <a:spcBef>
                  <a:spcPts val="576"/>
                </a:spcBef>
                <a:spcAft>
                  <a:spcPts val="576"/>
                </a:spcAft>
                <a:defRPr/>
              </a:pPr>
              <a:r>
                <a:rPr lang="en-US" sz="1764" dirty="0">
                  <a:solidFill>
                    <a:srgbClr val="404040"/>
                  </a:solidFill>
                  <a:latin typeface="Segoe UI"/>
                  <a:hlinkClick r:id="rId3"/>
                </a:rPr>
                <a:t>https://www.yammer.com/itpronetwork</a:t>
              </a:r>
              <a:r>
                <a:rPr lang="en-US" sz="1764" dirty="0">
                  <a:solidFill>
                    <a:srgbClr val="404040"/>
                  </a:solidFill>
                  <a:latin typeface="Segoe UI"/>
                </a:rPr>
                <a:t> </a:t>
              </a:r>
            </a:p>
          </p:txBody>
        </p:sp>
        <p:sp>
          <p:nvSpPr>
            <p:cNvPr id="318" name="Freeform 9"/>
            <p:cNvSpPr>
              <a:spLocks noChangeAspect="1" noEditPoints="1"/>
            </p:cNvSpPr>
            <p:nvPr/>
          </p:nvSpPr>
          <p:spPr bwMode="black">
            <a:xfrm>
              <a:off x="4932958" y="1756934"/>
              <a:ext cx="865676" cy="818616"/>
            </a:xfrm>
            <a:custGeom>
              <a:avLst/>
              <a:gdLst>
                <a:gd name="T0" fmla="*/ 513 w 589"/>
                <a:gd name="T1" fmla="*/ 0 h 556"/>
                <a:gd name="T2" fmla="*/ 76 w 589"/>
                <a:gd name="T3" fmla="*/ 0 h 556"/>
                <a:gd name="T4" fmla="*/ 0 w 589"/>
                <a:gd name="T5" fmla="*/ 76 h 556"/>
                <a:gd name="T6" fmla="*/ 0 w 589"/>
                <a:gd name="T7" fmla="*/ 412 h 556"/>
                <a:gd name="T8" fmla="*/ 76 w 589"/>
                <a:gd name="T9" fmla="*/ 488 h 556"/>
                <a:gd name="T10" fmla="*/ 155 w 589"/>
                <a:gd name="T11" fmla="*/ 488 h 556"/>
                <a:gd name="T12" fmla="*/ 155 w 589"/>
                <a:gd name="T13" fmla="*/ 556 h 556"/>
                <a:gd name="T14" fmla="*/ 251 w 589"/>
                <a:gd name="T15" fmla="*/ 488 h 556"/>
                <a:gd name="T16" fmla="*/ 513 w 589"/>
                <a:gd name="T17" fmla="*/ 488 h 556"/>
                <a:gd name="T18" fmla="*/ 589 w 589"/>
                <a:gd name="T19" fmla="*/ 412 h 556"/>
                <a:gd name="T20" fmla="*/ 589 w 589"/>
                <a:gd name="T21" fmla="*/ 76 h 556"/>
                <a:gd name="T22" fmla="*/ 513 w 589"/>
                <a:gd name="T23" fmla="*/ 0 h 556"/>
                <a:gd name="T24" fmla="*/ 413 w 589"/>
                <a:gd name="T25" fmla="*/ 119 h 556"/>
                <a:gd name="T26" fmla="*/ 439 w 589"/>
                <a:gd name="T27" fmla="*/ 126 h 556"/>
                <a:gd name="T28" fmla="*/ 432 w 589"/>
                <a:gd name="T29" fmla="*/ 153 h 556"/>
                <a:gd name="T30" fmla="*/ 322 w 589"/>
                <a:gd name="T31" fmla="*/ 193 h 556"/>
                <a:gd name="T32" fmla="*/ 413 w 589"/>
                <a:gd name="T33" fmla="*/ 119 h 556"/>
                <a:gd name="T34" fmla="*/ 315 w 589"/>
                <a:gd name="T35" fmla="*/ 108 h 556"/>
                <a:gd name="T36" fmla="*/ 314 w 589"/>
                <a:gd name="T37" fmla="*/ 109 h 556"/>
                <a:gd name="T38" fmla="*/ 315 w 589"/>
                <a:gd name="T39" fmla="*/ 109 h 556"/>
                <a:gd name="T40" fmla="*/ 313 w 589"/>
                <a:gd name="T41" fmla="*/ 113 h 556"/>
                <a:gd name="T42" fmla="*/ 223 w 589"/>
                <a:gd name="T43" fmla="*/ 337 h 556"/>
                <a:gd name="T44" fmla="*/ 144 w 589"/>
                <a:gd name="T45" fmla="*/ 405 h 556"/>
                <a:gd name="T46" fmla="*/ 123 w 589"/>
                <a:gd name="T47" fmla="*/ 403 h 556"/>
                <a:gd name="T48" fmla="*/ 111 w 589"/>
                <a:gd name="T49" fmla="*/ 381 h 556"/>
                <a:gd name="T50" fmla="*/ 129 w 589"/>
                <a:gd name="T51" fmla="*/ 368 h 556"/>
                <a:gd name="T52" fmla="*/ 141 w 589"/>
                <a:gd name="T53" fmla="*/ 368 h 556"/>
                <a:gd name="T54" fmla="*/ 185 w 589"/>
                <a:gd name="T55" fmla="*/ 329 h 556"/>
                <a:gd name="T56" fmla="*/ 190 w 589"/>
                <a:gd name="T57" fmla="*/ 318 h 556"/>
                <a:gd name="T58" fmla="*/ 104 w 589"/>
                <a:gd name="T59" fmla="*/ 107 h 556"/>
                <a:gd name="T60" fmla="*/ 116 w 589"/>
                <a:gd name="T61" fmla="*/ 81 h 556"/>
                <a:gd name="T62" fmla="*/ 143 w 589"/>
                <a:gd name="T63" fmla="*/ 91 h 556"/>
                <a:gd name="T64" fmla="*/ 144 w 589"/>
                <a:gd name="T65" fmla="*/ 94 h 556"/>
                <a:gd name="T66" fmla="*/ 144 w 589"/>
                <a:gd name="T67" fmla="*/ 94 h 556"/>
                <a:gd name="T68" fmla="*/ 211 w 589"/>
                <a:gd name="T69" fmla="*/ 265 h 556"/>
                <a:gd name="T70" fmla="*/ 213 w 589"/>
                <a:gd name="T71" fmla="*/ 265 h 556"/>
                <a:gd name="T72" fmla="*/ 276 w 589"/>
                <a:gd name="T73" fmla="*/ 97 h 556"/>
                <a:gd name="T74" fmla="*/ 277 w 589"/>
                <a:gd name="T75" fmla="*/ 97 h 556"/>
                <a:gd name="T76" fmla="*/ 277 w 589"/>
                <a:gd name="T77" fmla="*/ 96 h 556"/>
                <a:gd name="T78" fmla="*/ 277 w 589"/>
                <a:gd name="T79" fmla="*/ 95 h 556"/>
                <a:gd name="T80" fmla="*/ 302 w 589"/>
                <a:gd name="T81" fmla="*/ 83 h 556"/>
                <a:gd name="T82" fmla="*/ 315 w 589"/>
                <a:gd name="T83" fmla="*/ 108 h 556"/>
                <a:gd name="T84" fmla="*/ 439 w 589"/>
                <a:gd name="T85" fmla="*/ 363 h 556"/>
                <a:gd name="T86" fmla="*/ 413 w 589"/>
                <a:gd name="T87" fmla="*/ 370 h 556"/>
                <a:gd name="T88" fmla="*/ 322 w 589"/>
                <a:gd name="T89" fmla="*/ 296 h 556"/>
                <a:gd name="T90" fmla="*/ 432 w 589"/>
                <a:gd name="T91" fmla="*/ 336 h 556"/>
                <a:gd name="T92" fmla="*/ 439 w 589"/>
                <a:gd name="T93" fmla="*/ 363 h 556"/>
                <a:gd name="T94" fmla="*/ 467 w 589"/>
                <a:gd name="T95" fmla="*/ 263 h 556"/>
                <a:gd name="T96" fmla="*/ 351 w 589"/>
                <a:gd name="T97" fmla="*/ 244 h 556"/>
                <a:gd name="T98" fmla="*/ 467 w 589"/>
                <a:gd name="T99" fmla="*/ 224 h 556"/>
                <a:gd name="T100" fmla="*/ 486 w 589"/>
                <a:gd name="T101" fmla="*/ 243 h 556"/>
                <a:gd name="T102" fmla="*/ 467 w 589"/>
                <a:gd name="T103" fmla="*/ 263 h 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89" h="556">
                  <a:moveTo>
                    <a:pt x="513" y="0"/>
                  </a:moveTo>
                  <a:cubicBezTo>
                    <a:pt x="76" y="0"/>
                    <a:pt x="76" y="0"/>
                    <a:pt x="76" y="0"/>
                  </a:cubicBezTo>
                  <a:cubicBezTo>
                    <a:pt x="35" y="0"/>
                    <a:pt x="0" y="34"/>
                    <a:pt x="0" y="76"/>
                  </a:cubicBezTo>
                  <a:cubicBezTo>
                    <a:pt x="0" y="412"/>
                    <a:pt x="0" y="412"/>
                    <a:pt x="0" y="412"/>
                  </a:cubicBezTo>
                  <a:cubicBezTo>
                    <a:pt x="0" y="454"/>
                    <a:pt x="35" y="488"/>
                    <a:pt x="76" y="488"/>
                  </a:cubicBezTo>
                  <a:cubicBezTo>
                    <a:pt x="155" y="488"/>
                    <a:pt x="155" y="488"/>
                    <a:pt x="155" y="488"/>
                  </a:cubicBezTo>
                  <a:cubicBezTo>
                    <a:pt x="155" y="556"/>
                    <a:pt x="155" y="556"/>
                    <a:pt x="155" y="556"/>
                  </a:cubicBezTo>
                  <a:cubicBezTo>
                    <a:pt x="251" y="488"/>
                    <a:pt x="251" y="488"/>
                    <a:pt x="251" y="488"/>
                  </a:cubicBezTo>
                  <a:cubicBezTo>
                    <a:pt x="513" y="488"/>
                    <a:pt x="513" y="488"/>
                    <a:pt x="513" y="488"/>
                  </a:cubicBezTo>
                  <a:cubicBezTo>
                    <a:pt x="554" y="488"/>
                    <a:pt x="589" y="454"/>
                    <a:pt x="589" y="412"/>
                  </a:cubicBezTo>
                  <a:cubicBezTo>
                    <a:pt x="589" y="76"/>
                    <a:pt x="589" y="76"/>
                    <a:pt x="589" y="76"/>
                  </a:cubicBezTo>
                  <a:cubicBezTo>
                    <a:pt x="589" y="34"/>
                    <a:pt x="554" y="0"/>
                    <a:pt x="513" y="0"/>
                  </a:cubicBezTo>
                  <a:close/>
                  <a:moveTo>
                    <a:pt x="413" y="119"/>
                  </a:moveTo>
                  <a:cubicBezTo>
                    <a:pt x="422" y="114"/>
                    <a:pt x="434" y="117"/>
                    <a:pt x="439" y="126"/>
                  </a:cubicBezTo>
                  <a:cubicBezTo>
                    <a:pt x="445" y="136"/>
                    <a:pt x="441" y="147"/>
                    <a:pt x="432" y="153"/>
                  </a:cubicBezTo>
                  <a:cubicBezTo>
                    <a:pt x="423" y="158"/>
                    <a:pt x="328" y="203"/>
                    <a:pt x="322" y="193"/>
                  </a:cubicBezTo>
                  <a:cubicBezTo>
                    <a:pt x="317" y="184"/>
                    <a:pt x="403" y="124"/>
                    <a:pt x="413" y="119"/>
                  </a:cubicBezTo>
                  <a:close/>
                  <a:moveTo>
                    <a:pt x="315" y="108"/>
                  </a:moveTo>
                  <a:cubicBezTo>
                    <a:pt x="315" y="108"/>
                    <a:pt x="315" y="108"/>
                    <a:pt x="314" y="109"/>
                  </a:cubicBezTo>
                  <a:cubicBezTo>
                    <a:pt x="315" y="109"/>
                    <a:pt x="315" y="109"/>
                    <a:pt x="315" y="109"/>
                  </a:cubicBezTo>
                  <a:cubicBezTo>
                    <a:pt x="314" y="110"/>
                    <a:pt x="314" y="111"/>
                    <a:pt x="313" y="113"/>
                  </a:cubicBezTo>
                  <a:cubicBezTo>
                    <a:pt x="309" y="122"/>
                    <a:pt x="223" y="337"/>
                    <a:pt x="223" y="337"/>
                  </a:cubicBezTo>
                  <a:cubicBezTo>
                    <a:pt x="207" y="377"/>
                    <a:pt x="191" y="405"/>
                    <a:pt x="144" y="405"/>
                  </a:cubicBezTo>
                  <a:cubicBezTo>
                    <a:pt x="137" y="405"/>
                    <a:pt x="130" y="404"/>
                    <a:pt x="123" y="403"/>
                  </a:cubicBezTo>
                  <a:cubicBezTo>
                    <a:pt x="114" y="400"/>
                    <a:pt x="108" y="391"/>
                    <a:pt x="111" y="381"/>
                  </a:cubicBezTo>
                  <a:cubicBezTo>
                    <a:pt x="113" y="373"/>
                    <a:pt x="121" y="367"/>
                    <a:pt x="129" y="368"/>
                  </a:cubicBezTo>
                  <a:cubicBezTo>
                    <a:pt x="130" y="368"/>
                    <a:pt x="138" y="368"/>
                    <a:pt x="141" y="368"/>
                  </a:cubicBezTo>
                  <a:cubicBezTo>
                    <a:pt x="167" y="368"/>
                    <a:pt x="176" y="353"/>
                    <a:pt x="185" y="329"/>
                  </a:cubicBezTo>
                  <a:cubicBezTo>
                    <a:pt x="190" y="318"/>
                    <a:pt x="190" y="318"/>
                    <a:pt x="190" y="318"/>
                  </a:cubicBezTo>
                  <a:cubicBezTo>
                    <a:pt x="190" y="318"/>
                    <a:pt x="112" y="128"/>
                    <a:pt x="104" y="107"/>
                  </a:cubicBezTo>
                  <a:cubicBezTo>
                    <a:pt x="100" y="96"/>
                    <a:pt x="106" y="85"/>
                    <a:pt x="116" y="81"/>
                  </a:cubicBezTo>
                  <a:cubicBezTo>
                    <a:pt x="127" y="77"/>
                    <a:pt x="138" y="82"/>
                    <a:pt x="143" y="91"/>
                  </a:cubicBezTo>
                  <a:cubicBezTo>
                    <a:pt x="144" y="94"/>
                    <a:pt x="144" y="94"/>
                    <a:pt x="144" y="94"/>
                  </a:cubicBezTo>
                  <a:cubicBezTo>
                    <a:pt x="144" y="94"/>
                    <a:pt x="144" y="94"/>
                    <a:pt x="144" y="94"/>
                  </a:cubicBezTo>
                  <a:cubicBezTo>
                    <a:pt x="211" y="265"/>
                    <a:pt x="211" y="265"/>
                    <a:pt x="211" y="265"/>
                  </a:cubicBezTo>
                  <a:cubicBezTo>
                    <a:pt x="213" y="265"/>
                    <a:pt x="213" y="265"/>
                    <a:pt x="213" y="265"/>
                  </a:cubicBezTo>
                  <a:cubicBezTo>
                    <a:pt x="213" y="265"/>
                    <a:pt x="270" y="115"/>
                    <a:pt x="276" y="97"/>
                  </a:cubicBezTo>
                  <a:cubicBezTo>
                    <a:pt x="277" y="97"/>
                    <a:pt x="277" y="97"/>
                    <a:pt x="277" y="97"/>
                  </a:cubicBezTo>
                  <a:cubicBezTo>
                    <a:pt x="277" y="96"/>
                    <a:pt x="277" y="96"/>
                    <a:pt x="277" y="96"/>
                  </a:cubicBezTo>
                  <a:cubicBezTo>
                    <a:pt x="277" y="96"/>
                    <a:pt x="277" y="95"/>
                    <a:pt x="277" y="95"/>
                  </a:cubicBezTo>
                  <a:cubicBezTo>
                    <a:pt x="281" y="85"/>
                    <a:pt x="292" y="80"/>
                    <a:pt x="302" y="83"/>
                  </a:cubicBezTo>
                  <a:cubicBezTo>
                    <a:pt x="312" y="86"/>
                    <a:pt x="318" y="97"/>
                    <a:pt x="315" y="108"/>
                  </a:cubicBezTo>
                  <a:close/>
                  <a:moveTo>
                    <a:pt x="439" y="363"/>
                  </a:moveTo>
                  <a:cubicBezTo>
                    <a:pt x="434" y="372"/>
                    <a:pt x="422" y="376"/>
                    <a:pt x="413" y="370"/>
                  </a:cubicBezTo>
                  <a:cubicBezTo>
                    <a:pt x="403" y="365"/>
                    <a:pt x="317" y="305"/>
                    <a:pt x="322" y="296"/>
                  </a:cubicBezTo>
                  <a:cubicBezTo>
                    <a:pt x="328" y="286"/>
                    <a:pt x="423" y="331"/>
                    <a:pt x="432" y="336"/>
                  </a:cubicBezTo>
                  <a:cubicBezTo>
                    <a:pt x="441" y="342"/>
                    <a:pt x="445" y="353"/>
                    <a:pt x="439" y="363"/>
                  </a:cubicBezTo>
                  <a:close/>
                  <a:moveTo>
                    <a:pt x="467" y="263"/>
                  </a:moveTo>
                  <a:cubicBezTo>
                    <a:pt x="456" y="263"/>
                    <a:pt x="351" y="255"/>
                    <a:pt x="351" y="244"/>
                  </a:cubicBezTo>
                  <a:cubicBezTo>
                    <a:pt x="351" y="234"/>
                    <a:pt x="456" y="224"/>
                    <a:pt x="467" y="224"/>
                  </a:cubicBezTo>
                  <a:cubicBezTo>
                    <a:pt x="477" y="224"/>
                    <a:pt x="486" y="232"/>
                    <a:pt x="486" y="243"/>
                  </a:cubicBezTo>
                  <a:cubicBezTo>
                    <a:pt x="486" y="254"/>
                    <a:pt x="477" y="263"/>
                    <a:pt x="467" y="263"/>
                  </a:cubicBezTo>
                  <a:close/>
                </a:path>
              </a:pathLst>
            </a:custGeom>
            <a:solidFill>
              <a:srgbClr val="FFFFFF"/>
            </a:solidFill>
            <a:ln>
              <a:noFill/>
            </a:ln>
          </p:spPr>
          <p:txBody>
            <a:bodyPr vert="horz" wrap="square" lIns="87857" tIns="43928" rIns="87857" bIns="43928" numCol="1" anchor="t" anchorCtr="0" compatLnSpc="1">
              <a:prstTxWarp prst="textNoShape">
                <a:avLst/>
              </a:prstTxWarp>
            </a:bodyPr>
            <a:lstStyle/>
            <a:p>
              <a:pPr defTabSz="914128">
                <a:defRPr/>
              </a:pPr>
              <a:endParaRPr lang="en-US" sz="1730" kern="0" dirty="0">
                <a:solidFill>
                  <a:srgbClr val="505050"/>
                </a:solidFill>
                <a:latin typeface="Segoe UI"/>
              </a:endParaRPr>
            </a:p>
          </p:txBody>
        </p:sp>
      </p:grpSp>
      <p:grpSp>
        <p:nvGrpSpPr>
          <p:cNvPr id="22" name="Group 21"/>
          <p:cNvGrpSpPr/>
          <p:nvPr/>
        </p:nvGrpSpPr>
        <p:grpSpPr>
          <a:xfrm>
            <a:off x="8043208" y="1194773"/>
            <a:ext cx="3708597" cy="3550132"/>
            <a:chOff x="8206628" y="1217640"/>
            <a:chExt cx="3783948" cy="3622263"/>
          </a:xfrm>
        </p:grpSpPr>
        <p:grpSp>
          <p:nvGrpSpPr>
            <p:cNvPr id="14" name="Group 13"/>
            <p:cNvGrpSpPr/>
            <p:nvPr/>
          </p:nvGrpSpPr>
          <p:grpSpPr>
            <a:xfrm>
              <a:off x="10137980" y="1225066"/>
              <a:ext cx="1836984" cy="3614837"/>
              <a:chOff x="10137980" y="1225066"/>
              <a:chExt cx="1836984" cy="3614837"/>
            </a:xfrm>
          </p:grpSpPr>
          <p:sp>
            <p:nvSpPr>
              <p:cNvPr id="342" name="Rectangle 179"/>
              <p:cNvSpPr>
                <a:spLocks noChangeArrowheads="1"/>
              </p:cNvSpPr>
              <p:nvPr/>
            </p:nvSpPr>
            <p:spPr bwMode="auto">
              <a:xfrm>
                <a:off x="10137980" y="1225066"/>
                <a:ext cx="1836984" cy="3614837"/>
              </a:xfrm>
              <a:prstGeom prst="rect">
                <a:avLst/>
              </a:prstGeom>
              <a:solidFill>
                <a:srgbClr val="0078D7"/>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48" name="Freeform 316"/>
              <p:cNvSpPr>
                <a:spLocks/>
              </p:cNvSpPr>
              <p:nvPr/>
            </p:nvSpPr>
            <p:spPr bwMode="auto">
              <a:xfrm>
                <a:off x="10342441" y="3438133"/>
                <a:ext cx="1444690" cy="1092432"/>
              </a:xfrm>
              <a:custGeom>
                <a:avLst/>
                <a:gdLst>
                  <a:gd name="T0" fmla="*/ 1244 w 2575"/>
                  <a:gd name="T1" fmla="*/ 688 h 1947"/>
                  <a:gd name="T2" fmla="*/ 1541 w 2575"/>
                  <a:gd name="T3" fmla="*/ 140 h 1947"/>
                  <a:gd name="T4" fmla="*/ 1624 w 2575"/>
                  <a:gd name="T5" fmla="*/ 122 h 1947"/>
                  <a:gd name="T6" fmla="*/ 1701 w 2575"/>
                  <a:gd name="T7" fmla="*/ 67 h 1947"/>
                  <a:gd name="T8" fmla="*/ 1736 w 2575"/>
                  <a:gd name="T9" fmla="*/ 115 h 1947"/>
                  <a:gd name="T10" fmla="*/ 1710 w 2575"/>
                  <a:gd name="T11" fmla="*/ 202 h 1947"/>
                  <a:gd name="T12" fmla="*/ 2253 w 2575"/>
                  <a:gd name="T13" fmla="*/ 661 h 1947"/>
                  <a:gd name="T14" fmla="*/ 2294 w 2575"/>
                  <a:gd name="T15" fmla="*/ 706 h 1947"/>
                  <a:gd name="T16" fmla="*/ 2564 w 2575"/>
                  <a:gd name="T17" fmla="*/ 695 h 1947"/>
                  <a:gd name="T18" fmla="*/ 2339 w 2575"/>
                  <a:gd name="T19" fmla="*/ 828 h 1947"/>
                  <a:gd name="T20" fmla="*/ 2337 w 2575"/>
                  <a:gd name="T21" fmla="*/ 849 h 1947"/>
                  <a:gd name="T22" fmla="*/ 2575 w 2575"/>
                  <a:gd name="T23" fmla="*/ 865 h 1947"/>
                  <a:gd name="T24" fmla="*/ 2273 w 2575"/>
                  <a:gd name="T25" fmla="*/ 984 h 1947"/>
                  <a:gd name="T26" fmla="*/ 1768 w 2575"/>
                  <a:gd name="T27" fmla="*/ 1630 h 1947"/>
                  <a:gd name="T28" fmla="*/ 0 w 2575"/>
                  <a:gd name="T29" fmla="*/ 1328 h 1947"/>
                  <a:gd name="T30" fmla="*/ 951 w 2575"/>
                  <a:gd name="T31" fmla="*/ 1291 h 1947"/>
                  <a:gd name="T32" fmla="*/ 862 w 2575"/>
                  <a:gd name="T33" fmla="*/ 1069 h 1947"/>
                  <a:gd name="T34" fmla="*/ 574 w 2575"/>
                  <a:gd name="T35" fmla="*/ 940 h 1947"/>
                  <a:gd name="T36" fmla="*/ 585 w 2575"/>
                  <a:gd name="T37" fmla="*/ 881 h 1947"/>
                  <a:gd name="T38" fmla="*/ 722 w 2575"/>
                  <a:gd name="T39" fmla="*/ 839 h 1947"/>
                  <a:gd name="T40" fmla="*/ 453 w 2575"/>
                  <a:gd name="T41" fmla="*/ 615 h 1947"/>
                  <a:gd name="T42" fmla="*/ 475 w 2575"/>
                  <a:gd name="T43" fmla="*/ 571 h 1947"/>
                  <a:gd name="T44" fmla="*/ 592 w 2575"/>
                  <a:gd name="T45" fmla="*/ 557 h 1947"/>
                  <a:gd name="T46" fmla="*/ 388 w 2575"/>
                  <a:gd name="T47" fmla="*/ 303 h 1947"/>
                  <a:gd name="T48" fmla="*/ 457 w 2575"/>
                  <a:gd name="T49" fmla="*/ 259 h 1947"/>
                  <a:gd name="T50" fmla="*/ 1244 w 2575"/>
                  <a:gd name="T51" fmla="*/ 688 h 1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575" h="1947">
                    <a:moveTo>
                      <a:pt x="1244" y="688"/>
                    </a:moveTo>
                    <a:cubicBezTo>
                      <a:pt x="1326" y="429"/>
                      <a:pt x="1427" y="262"/>
                      <a:pt x="1541" y="140"/>
                    </a:cubicBezTo>
                    <a:cubicBezTo>
                      <a:pt x="1628" y="51"/>
                      <a:pt x="1674" y="21"/>
                      <a:pt x="1624" y="122"/>
                    </a:cubicBezTo>
                    <a:cubicBezTo>
                      <a:pt x="1644" y="103"/>
                      <a:pt x="1676" y="78"/>
                      <a:pt x="1701" y="67"/>
                    </a:cubicBezTo>
                    <a:cubicBezTo>
                      <a:pt x="1843" y="0"/>
                      <a:pt x="1832" y="55"/>
                      <a:pt x="1736" y="115"/>
                    </a:cubicBezTo>
                    <a:cubicBezTo>
                      <a:pt x="1999" y="21"/>
                      <a:pt x="1989" y="140"/>
                      <a:pt x="1710" y="202"/>
                    </a:cubicBezTo>
                    <a:cubicBezTo>
                      <a:pt x="1939" y="207"/>
                      <a:pt x="2182" y="351"/>
                      <a:pt x="2253" y="661"/>
                    </a:cubicBezTo>
                    <a:cubicBezTo>
                      <a:pt x="2262" y="704"/>
                      <a:pt x="2250" y="700"/>
                      <a:pt x="2294" y="706"/>
                    </a:cubicBezTo>
                    <a:cubicBezTo>
                      <a:pt x="2387" y="725"/>
                      <a:pt x="2477" y="723"/>
                      <a:pt x="2564" y="695"/>
                    </a:cubicBezTo>
                    <a:cubicBezTo>
                      <a:pt x="2554" y="759"/>
                      <a:pt x="2470" y="800"/>
                      <a:pt x="2339" y="828"/>
                    </a:cubicBezTo>
                    <a:cubicBezTo>
                      <a:pt x="2289" y="839"/>
                      <a:pt x="2280" y="835"/>
                      <a:pt x="2337" y="849"/>
                    </a:cubicBezTo>
                    <a:cubicBezTo>
                      <a:pt x="2410" y="865"/>
                      <a:pt x="2490" y="869"/>
                      <a:pt x="2575" y="865"/>
                    </a:cubicBezTo>
                    <a:cubicBezTo>
                      <a:pt x="2509" y="943"/>
                      <a:pt x="2403" y="982"/>
                      <a:pt x="2273" y="984"/>
                    </a:cubicBezTo>
                    <a:cubicBezTo>
                      <a:pt x="2191" y="1282"/>
                      <a:pt x="2005" y="1497"/>
                      <a:pt x="1768" y="1630"/>
                    </a:cubicBezTo>
                    <a:cubicBezTo>
                      <a:pt x="1212" y="1947"/>
                      <a:pt x="405" y="1901"/>
                      <a:pt x="0" y="1328"/>
                    </a:cubicBezTo>
                    <a:cubicBezTo>
                      <a:pt x="265" y="1536"/>
                      <a:pt x="658" y="1582"/>
                      <a:pt x="951" y="1291"/>
                    </a:cubicBezTo>
                    <a:cubicBezTo>
                      <a:pt x="759" y="1291"/>
                      <a:pt x="711" y="1147"/>
                      <a:pt x="862" y="1069"/>
                    </a:cubicBezTo>
                    <a:cubicBezTo>
                      <a:pt x="718" y="1066"/>
                      <a:pt x="626" y="1023"/>
                      <a:pt x="574" y="940"/>
                    </a:cubicBezTo>
                    <a:cubicBezTo>
                      <a:pt x="553" y="908"/>
                      <a:pt x="553" y="906"/>
                      <a:pt x="585" y="881"/>
                    </a:cubicBezTo>
                    <a:cubicBezTo>
                      <a:pt x="622" y="855"/>
                      <a:pt x="672" y="844"/>
                      <a:pt x="722" y="839"/>
                    </a:cubicBezTo>
                    <a:cubicBezTo>
                      <a:pt x="574" y="796"/>
                      <a:pt x="485" y="718"/>
                      <a:pt x="453" y="615"/>
                    </a:cubicBezTo>
                    <a:cubicBezTo>
                      <a:pt x="441" y="578"/>
                      <a:pt x="439" y="580"/>
                      <a:pt x="475" y="571"/>
                    </a:cubicBezTo>
                    <a:cubicBezTo>
                      <a:pt x="510" y="564"/>
                      <a:pt x="553" y="557"/>
                      <a:pt x="592" y="557"/>
                    </a:cubicBezTo>
                    <a:cubicBezTo>
                      <a:pt x="475" y="486"/>
                      <a:pt x="407" y="399"/>
                      <a:pt x="388" y="303"/>
                    </a:cubicBezTo>
                    <a:cubicBezTo>
                      <a:pt x="372" y="211"/>
                      <a:pt x="388" y="234"/>
                      <a:pt x="457" y="259"/>
                    </a:cubicBezTo>
                    <a:cubicBezTo>
                      <a:pt x="761" y="376"/>
                      <a:pt x="1063" y="502"/>
                      <a:pt x="1244" y="688"/>
                    </a:cubicBezTo>
                    <a:close/>
                  </a:path>
                </a:pathLst>
              </a:custGeom>
              <a:solidFill>
                <a:schemeClr val="bg1"/>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grpSp>
          <p:nvGrpSpPr>
            <p:cNvPr id="13" name="Group 12"/>
            <p:cNvGrpSpPr/>
            <p:nvPr/>
          </p:nvGrpSpPr>
          <p:grpSpPr>
            <a:xfrm>
              <a:off x="8206628" y="1217640"/>
              <a:ext cx="3783948" cy="1856191"/>
              <a:chOff x="8206628" y="1217640"/>
              <a:chExt cx="3783948" cy="1856191"/>
            </a:xfrm>
          </p:grpSpPr>
          <p:sp>
            <p:nvSpPr>
              <p:cNvPr id="136" name="Rectangle 120"/>
              <p:cNvSpPr>
                <a:spLocks noChangeArrowheads="1"/>
              </p:cNvSpPr>
              <p:nvPr/>
            </p:nvSpPr>
            <p:spPr bwMode="auto">
              <a:xfrm>
                <a:off x="8206628" y="1217640"/>
                <a:ext cx="3783948" cy="1856191"/>
              </a:xfrm>
              <a:prstGeom prst="rect">
                <a:avLst/>
              </a:prstGeom>
              <a:solidFill>
                <a:srgbClr val="0078D7"/>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43" name="Rectangle 103"/>
              <p:cNvSpPr/>
              <p:nvPr/>
            </p:nvSpPr>
            <p:spPr>
              <a:xfrm>
                <a:off x="8232083" y="2240200"/>
                <a:ext cx="3633944" cy="358283"/>
              </a:xfrm>
              <a:prstGeom prst="rect">
                <a:avLst/>
              </a:prstGeom>
            </p:spPr>
            <p:txBody>
              <a:bodyPr wrap="square" lIns="0" rIns="0" bIns="87857" anchor="b" anchorCtr="0">
                <a:spAutoFit/>
              </a:bodyPr>
              <a:lstStyle/>
              <a:p>
                <a:pPr algn="ctr" defTabSz="896171">
                  <a:lnSpc>
                    <a:spcPct val="80000"/>
                  </a:lnSpc>
                  <a:spcBef>
                    <a:spcPts val="576"/>
                  </a:spcBef>
                  <a:spcAft>
                    <a:spcPts val="576"/>
                  </a:spcAft>
                  <a:defRPr/>
                </a:pPr>
                <a:r>
                  <a:rPr lang="en-US" sz="1764" dirty="0">
                    <a:solidFill>
                      <a:srgbClr val="404040"/>
                    </a:solidFill>
                    <a:latin typeface="Segoe UI"/>
                    <a:hlinkClick r:id="rId4"/>
                  </a:rPr>
                  <a:t>@</a:t>
                </a:r>
                <a:r>
                  <a:rPr lang="en-US" sz="1764" dirty="0" err="1">
                    <a:solidFill>
                      <a:srgbClr val="404040"/>
                    </a:solidFill>
                    <a:latin typeface="Segoe UI"/>
                    <a:hlinkClick r:id="rId4"/>
                  </a:rPr>
                  <a:t>OfficeDev</a:t>
                </a:r>
                <a:r>
                  <a:rPr lang="en-US" sz="1764" dirty="0">
                    <a:solidFill>
                      <a:srgbClr val="404040"/>
                    </a:solidFill>
                    <a:latin typeface="Segoe UI"/>
                  </a:rPr>
                  <a:t> </a:t>
                </a:r>
              </a:p>
            </p:txBody>
          </p:sp>
          <p:sp>
            <p:nvSpPr>
              <p:cNvPr id="344" name="Rectangle 104"/>
              <p:cNvSpPr/>
              <p:nvPr/>
            </p:nvSpPr>
            <p:spPr>
              <a:xfrm>
                <a:off x="8247644" y="1490659"/>
                <a:ext cx="3644837" cy="850899"/>
              </a:xfrm>
              <a:prstGeom prst="rect">
                <a:avLst/>
              </a:prstGeom>
            </p:spPr>
            <p:txBody>
              <a:bodyPr wrap="square" lIns="175715" tIns="140572" rIns="175715" bIns="87857">
                <a:spAutoFit/>
              </a:bodyPr>
              <a:lstStyle/>
              <a:p>
                <a:pPr algn="ctr" defTabSz="896171">
                  <a:spcBef>
                    <a:spcPts val="576"/>
                  </a:spcBef>
                  <a:spcAft>
                    <a:spcPts val="576"/>
                  </a:spcAft>
                  <a:defRPr/>
                </a:pPr>
                <a:r>
                  <a:rPr lang="en-US" sz="3920" b="1" dirty="0">
                    <a:gradFill>
                      <a:gsLst>
                        <a:gs pos="0">
                          <a:srgbClr val="FFFFFF"/>
                        </a:gs>
                        <a:gs pos="100000">
                          <a:srgbClr val="FFFFFF"/>
                        </a:gs>
                      </a:gsLst>
                      <a:lin ang="5400000" scaled="0"/>
                    </a:gradFill>
                    <a:latin typeface="Segoe UI Light"/>
                  </a:rPr>
                  <a:t>Twitter</a:t>
                </a:r>
              </a:p>
            </p:txBody>
          </p:sp>
        </p:grpSp>
      </p:grpSp>
      <p:grpSp>
        <p:nvGrpSpPr>
          <p:cNvPr id="566" name="Group 565"/>
          <p:cNvGrpSpPr/>
          <p:nvPr/>
        </p:nvGrpSpPr>
        <p:grpSpPr>
          <a:xfrm>
            <a:off x="8058456" y="3094333"/>
            <a:ext cx="1799649" cy="1650572"/>
            <a:chOff x="8272463" y="3235325"/>
            <a:chExt cx="1761331" cy="1615428"/>
          </a:xfrm>
        </p:grpSpPr>
        <p:sp>
          <p:nvSpPr>
            <p:cNvPr id="341" name="Rectangle 179"/>
            <p:cNvSpPr>
              <a:spLocks noChangeArrowheads="1"/>
            </p:cNvSpPr>
            <p:nvPr/>
          </p:nvSpPr>
          <p:spPr bwMode="auto">
            <a:xfrm>
              <a:off x="8272463" y="3235325"/>
              <a:ext cx="1761331" cy="1615428"/>
            </a:xfrm>
            <a:prstGeom prst="rect">
              <a:avLst/>
            </a:prstGeom>
            <a:solidFill>
              <a:schemeClr val="bg1">
                <a:lumMod val="75000"/>
              </a:schemeClr>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nvGrpSpPr>
            <p:cNvPr id="455" name="Group 454"/>
            <p:cNvGrpSpPr/>
            <p:nvPr/>
          </p:nvGrpSpPr>
          <p:grpSpPr>
            <a:xfrm>
              <a:off x="8385175" y="3462338"/>
              <a:ext cx="1535113" cy="1117599"/>
              <a:chOff x="8385175" y="3462338"/>
              <a:chExt cx="1535113" cy="1117599"/>
            </a:xfrm>
          </p:grpSpPr>
          <p:sp>
            <p:nvSpPr>
              <p:cNvPr id="370" name="AutoShape 333"/>
              <p:cNvSpPr>
                <a:spLocks noChangeAspect="1" noChangeArrowheads="1" noTextEdit="1"/>
              </p:cNvSpPr>
              <p:nvPr/>
            </p:nvSpPr>
            <p:spPr bwMode="auto">
              <a:xfrm>
                <a:off x="8385175" y="3462338"/>
                <a:ext cx="1535113" cy="1116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71" name="Freeform 335"/>
              <p:cNvSpPr>
                <a:spLocks/>
              </p:cNvSpPr>
              <p:nvPr/>
            </p:nvSpPr>
            <p:spPr bwMode="auto">
              <a:xfrm>
                <a:off x="9421813" y="3917950"/>
                <a:ext cx="498475" cy="661987"/>
              </a:xfrm>
              <a:custGeom>
                <a:avLst/>
                <a:gdLst>
                  <a:gd name="T0" fmla="*/ 227 w 227"/>
                  <a:gd name="T1" fmla="*/ 301 h 301"/>
                  <a:gd name="T2" fmla="*/ 162 w 227"/>
                  <a:gd name="T3" fmla="*/ 178 h 301"/>
                  <a:gd name="T4" fmla="*/ 168 w 227"/>
                  <a:gd name="T5" fmla="*/ 138 h 301"/>
                  <a:gd name="T6" fmla="*/ 168 w 227"/>
                  <a:gd name="T7" fmla="*/ 91 h 301"/>
                  <a:gd name="T8" fmla="*/ 90 w 227"/>
                  <a:gd name="T9" fmla="*/ 0 h 301"/>
                  <a:gd name="T10" fmla="*/ 0 w 227"/>
                  <a:gd name="T11" fmla="*/ 91 h 301"/>
                  <a:gd name="T12" fmla="*/ 0 w 227"/>
                  <a:gd name="T13" fmla="*/ 138 h 301"/>
                  <a:gd name="T14" fmla="*/ 51 w 227"/>
                  <a:gd name="T15" fmla="*/ 219 h 301"/>
                  <a:gd name="T16" fmla="*/ 77 w 227"/>
                  <a:gd name="T17" fmla="*/ 301 h 301"/>
                  <a:gd name="T18" fmla="*/ 227 w 227"/>
                  <a:gd name="T19" fmla="*/ 301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7" h="301">
                    <a:moveTo>
                      <a:pt x="227" y="301"/>
                    </a:moveTo>
                    <a:cubicBezTo>
                      <a:pt x="162" y="178"/>
                      <a:pt x="162" y="178"/>
                      <a:pt x="162" y="178"/>
                    </a:cubicBezTo>
                    <a:cubicBezTo>
                      <a:pt x="166" y="166"/>
                      <a:pt x="168" y="153"/>
                      <a:pt x="168" y="138"/>
                    </a:cubicBezTo>
                    <a:cubicBezTo>
                      <a:pt x="168" y="91"/>
                      <a:pt x="168" y="91"/>
                      <a:pt x="168" y="91"/>
                    </a:cubicBezTo>
                    <a:cubicBezTo>
                      <a:pt x="168" y="41"/>
                      <a:pt x="140" y="0"/>
                      <a:pt x="90" y="0"/>
                    </a:cubicBezTo>
                    <a:cubicBezTo>
                      <a:pt x="41" y="0"/>
                      <a:pt x="0" y="41"/>
                      <a:pt x="0" y="91"/>
                    </a:cubicBezTo>
                    <a:cubicBezTo>
                      <a:pt x="0" y="138"/>
                      <a:pt x="0" y="138"/>
                      <a:pt x="0" y="138"/>
                    </a:cubicBezTo>
                    <a:cubicBezTo>
                      <a:pt x="0" y="174"/>
                      <a:pt x="21" y="205"/>
                      <a:pt x="51" y="219"/>
                    </a:cubicBezTo>
                    <a:cubicBezTo>
                      <a:pt x="77" y="301"/>
                      <a:pt x="77" y="301"/>
                      <a:pt x="77" y="301"/>
                    </a:cubicBezTo>
                    <a:lnTo>
                      <a:pt x="227" y="301"/>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72" name="Freeform 336"/>
              <p:cNvSpPr>
                <a:spLocks/>
              </p:cNvSpPr>
              <p:nvPr/>
            </p:nvSpPr>
            <p:spPr bwMode="auto">
              <a:xfrm>
                <a:off x="9428163" y="4271963"/>
                <a:ext cx="136525" cy="88900"/>
              </a:xfrm>
              <a:custGeom>
                <a:avLst/>
                <a:gdLst>
                  <a:gd name="T0" fmla="*/ 23 w 62"/>
                  <a:gd name="T1" fmla="*/ 40 h 40"/>
                  <a:gd name="T2" fmla="*/ 62 w 62"/>
                  <a:gd name="T3" fmla="*/ 0 h 40"/>
                  <a:gd name="T4" fmla="*/ 0 w 62"/>
                  <a:gd name="T5" fmla="*/ 0 h 40"/>
                  <a:gd name="T6" fmla="*/ 23 w 62"/>
                  <a:gd name="T7" fmla="*/ 40 h 40"/>
                </a:gdLst>
                <a:ahLst/>
                <a:cxnLst>
                  <a:cxn ang="0">
                    <a:pos x="T0" y="T1"/>
                  </a:cxn>
                  <a:cxn ang="0">
                    <a:pos x="T2" y="T3"/>
                  </a:cxn>
                  <a:cxn ang="0">
                    <a:pos x="T4" y="T5"/>
                  </a:cxn>
                  <a:cxn ang="0">
                    <a:pos x="T6" y="T7"/>
                  </a:cxn>
                </a:cxnLst>
                <a:rect l="0" t="0" r="r" b="b"/>
                <a:pathLst>
                  <a:path w="62" h="40">
                    <a:moveTo>
                      <a:pt x="23" y="40"/>
                    </a:moveTo>
                    <a:cubicBezTo>
                      <a:pt x="62" y="0"/>
                      <a:pt x="62" y="0"/>
                      <a:pt x="62" y="0"/>
                    </a:cubicBezTo>
                    <a:cubicBezTo>
                      <a:pt x="0" y="0"/>
                      <a:pt x="0" y="0"/>
                      <a:pt x="0" y="0"/>
                    </a:cubicBezTo>
                    <a:cubicBezTo>
                      <a:pt x="4" y="15"/>
                      <a:pt x="12" y="29"/>
                      <a:pt x="23" y="40"/>
                    </a:cubicBezTo>
                    <a:close/>
                  </a:path>
                </a:pathLst>
              </a:custGeom>
              <a:solidFill>
                <a:srgbClr val="4937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73" name="Rectangle 337"/>
              <p:cNvSpPr>
                <a:spLocks noChangeArrowheads="1"/>
              </p:cNvSpPr>
              <p:nvPr/>
            </p:nvSpPr>
            <p:spPr bwMode="auto">
              <a:xfrm>
                <a:off x="8458200" y="3541713"/>
                <a:ext cx="1143000" cy="6556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74" name="Rectangle 338"/>
              <p:cNvSpPr>
                <a:spLocks noChangeArrowheads="1"/>
              </p:cNvSpPr>
              <p:nvPr/>
            </p:nvSpPr>
            <p:spPr bwMode="auto">
              <a:xfrm>
                <a:off x="8458200" y="3644900"/>
                <a:ext cx="211138" cy="55245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75" name="Rectangle 339"/>
              <p:cNvSpPr>
                <a:spLocks noChangeArrowheads="1"/>
              </p:cNvSpPr>
              <p:nvPr/>
            </p:nvSpPr>
            <p:spPr bwMode="auto">
              <a:xfrm>
                <a:off x="8472488" y="3552825"/>
                <a:ext cx="1138238" cy="9207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76" name="Freeform 340"/>
              <p:cNvSpPr>
                <a:spLocks noEditPoints="1"/>
              </p:cNvSpPr>
              <p:nvPr/>
            </p:nvSpPr>
            <p:spPr bwMode="auto">
              <a:xfrm>
                <a:off x="8385175" y="3463925"/>
                <a:ext cx="1304925" cy="812800"/>
              </a:xfrm>
              <a:custGeom>
                <a:avLst/>
                <a:gdLst>
                  <a:gd name="T0" fmla="*/ 585 w 594"/>
                  <a:gd name="T1" fmla="*/ 0 h 369"/>
                  <a:gd name="T2" fmla="*/ 8 w 594"/>
                  <a:gd name="T3" fmla="*/ 0 h 369"/>
                  <a:gd name="T4" fmla="*/ 0 w 594"/>
                  <a:gd name="T5" fmla="*/ 9 h 369"/>
                  <a:gd name="T6" fmla="*/ 0 w 594"/>
                  <a:gd name="T7" fmla="*/ 360 h 369"/>
                  <a:gd name="T8" fmla="*/ 8 w 594"/>
                  <a:gd name="T9" fmla="*/ 369 h 369"/>
                  <a:gd name="T10" fmla="*/ 585 w 594"/>
                  <a:gd name="T11" fmla="*/ 369 h 369"/>
                  <a:gd name="T12" fmla="*/ 594 w 594"/>
                  <a:gd name="T13" fmla="*/ 360 h 369"/>
                  <a:gd name="T14" fmla="*/ 594 w 594"/>
                  <a:gd name="T15" fmla="*/ 9 h 369"/>
                  <a:gd name="T16" fmla="*/ 585 w 594"/>
                  <a:gd name="T17" fmla="*/ 0 h 369"/>
                  <a:gd name="T18" fmla="*/ 548 w 594"/>
                  <a:gd name="T19" fmla="*/ 314 h 369"/>
                  <a:gd name="T20" fmla="*/ 541 w 594"/>
                  <a:gd name="T21" fmla="*/ 321 h 369"/>
                  <a:gd name="T22" fmla="*/ 53 w 594"/>
                  <a:gd name="T23" fmla="*/ 321 h 369"/>
                  <a:gd name="T24" fmla="*/ 46 w 594"/>
                  <a:gd name="T25" fmla="*/ 314 h 369"/>
                  <a:gd name="T26" fmla="*/ 46 w 594"/>
                  <a:gd name="T27" fmla="*/ 52 h 369"/>
                  <a:gd name="T28" fmla="*/ 53 w 594"/>
                  <a:gd name="T29" fmla="*/ 45 h 369"/>
                  <a:gd name="T30" fmla="*/ 541 w 594"/>
                  <a:gd name="T31" fmla="*/ 45 h 369"/>
                  <a:gd name="T32" fmla="*/ 548 w 594"/>
                  <a:gd name="T33" fmla="*/ 52 h 369"/>
                  <a:gd name="T34" fmla="*/ 548 w 594"/>
                  <a:gd name="T35" fmla="*/ 314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94" h="369">
                    <a:moveTo>
                      <a:pt x="585" y="0"/>
                    </a:moveTo>
                    <a:cubicBezTo>
                      <a:pt x="8" y="0"/>
                      <a:pt x="8" y="0"/>
                      <a:pt x="8" y="0"/>
                    </a:cubicBezTo>
                    <a:cubicBezTo>
                      <a:pt x="4" y="0"/>
                      <a:pt x="0" y="4"/>
                      <a:pt x="0" y="9"/>
                    </a:cubicBezTo>
                    <a:cubicBezTo>
                      <a:pt x="0" y="360"/>
                      <a:pt x="0" y="360"/>
                      <a:pt x="0" y="360"/>
                    </a:cubicBezTo>
                    <a:cubicBezTo>
                      <a:pt x="0" y="365"/>
                      <a:pt x="4" y="369"/>
                      <a:pt x="8" y="369"/>
                    </a:cubicBezTo>
                    <a:cubicBezTo>
                      <a:pt x="585" y="369"/>
                      <a:pt x="585" y="369"/>
                      <a:pt x="585" y="369"/>
                    </a:cubicBezTo>
                    <a:cubicBezTo>
                      <a:pt x="590" y="369"/>
                      <a:pt x="594" y="365"/>
                      <a:pt x="594" y="360"/>
                    </a:cubicBezTo>
                    <a:cubicBezTo>
                      <a:pt x="594" y="9"/>
                      <a:pt x="594" y="9"/>
                      <a:pt x="594" y="9"/>
                    </a:cubicBezTo>
                    <a:cubicBezTo>
                      <a:pt x="594" y="4"/>
                      <a:pt x="590" y="0"/>
                      <a:pt x="585" y="0"/>
                    </a:cubicBezTo>
                    <a:close/>
                    <a:moveTo>
                      <a:pt x="548" y="314"/>
                    </a:moveTo>
                    <a:cubicBezTo>
                      <a:pt x="548" y="318"/>
                      <a:pt x="544" y="321"/>
                      <a:pt x="541" y="321"/>
                    </a:cubicBezTo>
                    <a:cubicBezTo>
                      <a:pt x="53" y="321"/>
                      <a:pt x="53" y="321"/>
                      <a:pt x="53" y="321"/>
                    </a:cubicBezTo>
                    <a:cubicBezTo>
                      <a:pt x="49" y="321"/>
                      <a:pt x="46" y="318"/>
                      <a:pt x="46" y="314"/>
                    </a:cubicBezTo>
                    <a:cubicBezTo>
                      <a:pt x="46" y="52"/>
                      <a:pt x="46" y="52"/>
                      <a:pt x="46" y="52"/>
                    </a:cubicBezTo>
                    <a:cubicBezTo>
                      <a:pt x="46" y="48"/>
                      <a:pt x="49" y="45"/>
                      <a:pt x="53" y="45"/>
                    </a:cubicBezTo>
                    <a:cubicBezTo>
                      <a:pt x="541" y="45"/>
                      <a:pt x="541" y="45"/>
                      <a:pt x="541" y="45"/>
                    </a:cubicBezTo>
                    <a:cubicBezTo>
                      <a:pt x="544" y="45"/>
                      <a:pt x="548" y="48"/>
                      <a:pt x="548" y="52"/>
                    </a:cubicBezTo>
                    <a:lnTo>
                      <a:pt x="548" y="31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77" name="Freeform 341"/>
              <p:cNvSpPr>
                <a:spLocks/>
              </p:cNvSpPr>
              <p:nvPr/>
            </p:nvSpPr>
            <p:spPr bwMode="auto">
              <a:xfrm>
                <a:off x="9010650" y="4197350"/>
                <a:ext cx="53975" cy="52387"/>
              </a:xfrm>
              <a:custGeom>
                <a:avLst/>
                <a:gdLst>
                  <a:gd name="T0" fmla="*/ 34 w 34"/>
                  <a:gd name="T1" fmla="*/ 33 h 33"/>
                  <a:gd name="T2" fmla="*/ 0 w 34"/>
                  <a:gd name="T3" fmla="*/ 29 h 33"/>
                  <a:gd name="T4" fmla="*/ 0 w 34"/>
                  <a:gd name="T5" fmla="*/ 6 h 33"/>
                  <a:gd name="T6" fmla="*/ 34 w 34"/>
                  <a:gd name="T7" fmla="*/ 0 h 33"/>
                  <a:gd name="T8" fmla="*/ 34 w 34"/>
                  <a:gd name="T9" fmla="*/ 33 h 33"/>
                </a:gdLst>
                <a:ahLst/>
                <a:cxnLst>
                  <a:cxn ang="0">
                    <a:pos x="T0" y="T1"/>
                  </a:cxn>
                  <a:cxn ang="0">
                    <a:pos x="T2" y="T3"/>
                  </a:cxn>
                  <a:cxn ang="0">
                    <a:pos x="T4" y="T5"/>
                  </a:cxn>
                  <a:cxn ang="0">
                    <a:pos x="T6" y="T7"/>
                  </a:cxn>
                  <a:cxn ang="0">
                    <a:pos x="T8" y="T9"/>
                  </a:cxn>
                </a:cxnLst>
                <a:rect l="0" t="0" r="r" b="b"/>
                <a:pathLst>
                  <a:path w="34" h="33">
                    <a:moveTo>
                      <a:pt x="34" y="33"/>
                    </a:moveTo>
                    <a:lnTo>
                      <a:pt x="0" y="29"/>
                    </a:lnTo>
                    <a:lnTo>
                      <a:pt x="0" y="6"/>
                    </a:lnTo>
                    <a:lnTo>
                      <a:pt x="34" y="0"/>
                    </a:lnTo>
                    <a:lnTo>
                      <a:pt x="34" y="33"/>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84" name="Freeform 348"/>
              <p:cNvSpPr>
                <a:spLocks/>
              </p:cNvSpPr>
              <p:nvPr/>
            </p:nvSpPr>
            <p:spPr bwMode="auto">
              <a:xfrm>
                <a:off x="9629775" y="3830638"/>
                <a:ext cx="160338" cy="173037"/>
              </a:xfrm>
              <a:custGeom>
                <a:avLst/>
                <a:gdLst>
                  <a:gd name="T0" fmla="*/ 7 w 73"/>
                  <a:gd name="T1" fmla="*/ 13 h 79"/>
                  <a:gd name="T2" fmla="*/ 7 w 73"/>
                  <a:gd name="T3" fmla="*/ 39 h 79"/>
                  <a:gd name="T4" fmla="*/ 40 w 73"/>
                  <a:gd name="T5" fmla="*/ 72 h 79"/>
                  <a:gd name="T6" fmla="*/ 66 w 73"/>
                  <a:gd name="T7" fmla="*/ 72 h 79"/>
                  <a:gd name="T8" fmla="*/ 66 w 73"/>
                  <a:gd name="T9" fmla="*/ 46 h 79"/>
                  <a:gd name="T10" fmla="*/ 20 w 73"/>
                  <a:gd name="T11" fmla="*/ 0 h 79"/>
                  <a:gd name="T12" fmla="*/ 7 w 73"/>
                  <a:gd name="T13" fmla="*/ 13 h 79"/>
                </a:gdLst>
                <a:ahLst/>
                <a:cxnLst>
                  <a:cxn ang="0">
                    <a:pos x="T0" y="T1"/>
                  </a:cxn>
                  <a:cxn ang="0">
                    <a:pos x="T2" y="T3"/>
                  </a:cxn>
                  <a:cxn ang="0">
                    <a:pos x="T4" y="T5"/>
                  </a:cxn>
                  <a:cxn ang="0">
                    <a:pos x="T6" y="T7"/>
                  </a:cxn>
                  <a:cxn ang="0">
                    <a:pos x="T8" y="T9"/>
                  </a:cxn>
                  <a:cxn ang="0">
                    <a:pos x="T10" y="T11"/>
                  </a:cxn>
                  <a:cxn ang="0">
                    <a:pos x="T12" y="T13"/>
                  </a:cxn>
                </a:cxnLst>
                <a:rect l="0" t="0" r="r" b="b"/>
                <a:pathLst>
                  <a:path w="73" h="79">
                    <a:moveTo>
                      <a:pt x="7" y="13"/>
                    </a:moveTo>
                    <a:cubicBezTo>
                      <a:pt x="0" y="20"/>
                      <a:pt x="0" y="32"/>
                      <a:pt x="7" y="39"/>
                    </a:cubicBezTo>
                    <a:cubicBezTo>
                      <a:pt x="40" y="72"/>
                      <a:pt x="40" y="72"/>
                      <a:pt x="40" y="72"/>
                    </a:cubicBezTo>
                    <a:cubicBezTo>
                      <a:pt x="47" y="79"/>
                      <a:pt x="59" y="79"/>
                      <a:pt x="66" y="72"/>
                    </a:cubicBezTo>
                    <a:cubicBezTo>
                      <a:pt x="73" y="65"/>
                      <a:pt x="73" y="53"/>
                      <a:pt x="66" y="46"/>
                    </a:cubicBezTo>
                    <a:cubicBezTo>
                      <a:pt x="20" y="0"/>
                      <a:pt x="20" y="0"/>
                      <a:pt x="20" y="0"/>
                    </a:cubicBezTo>
                    <a:lnTo>
                      <a:pt x="7" y="13"/>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85" name="Freeform 349"/>
              <p:cNvSpPr>
                <a:spLocks/>
              </p:cNvSpPr>
              <p:nvPr/>
            </p:nvSpPr>
            <p:spPr bwMode="auto">
              <a:xfrm>
                <a:off x="9691688" y="3906838"/>
                <a:ext cx="98425" cy="250825"/>
              </a:xfrm>
              <a:custGeom>
                <a:avLst/>
                <a:gdLst>
                  <a:gd name="T0" fmla="*/ 45 w 45"/>
                  <a:gd name="T1" fmla="*/ 86 h 114"/>
                  <a:gd name="T2" fmla="*/ 23 w 45"/>
                  <a:gd name="T3" fmla="*/ 109 h 114"/>
                  <a:gd name="T4" fmla="*/ 23 w 45"/>
                  <a:gd name="T5" fmla="*/ 109 h 114"/>
                  <a:gd name="T6" fmla="*/ 0 w 45"/>
                  <a:gd name="T7" fmla="*/ 101 h 114"/>
                  <a:gd name="T8" fmla="*/ 0 w 45"/>
                  <a:gd name="T9" fmla="*/ 13 h 114"/>
                  <a:gd name="T10" fmla="*/ 23 w 45"/>
                  <a:gd name="T11" fmla="*/ 5 h 114"/>
                  <a:gd name="T12" fmla="*/ 23 w 45"/>
                  <a:gd name="T13" fmla="*/ 5 h 114"/>
                  <a:gd name="T14" fmla="*/ 45 w 45"/>
                  <a:gd name="T15" fmla="*/ 28 h 114"/>
                  <a:gd name="T16" fmla="*/ 45 w 45"/>
                  <a:gd name="T17" fmla="*/ 86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114">
                    <a:moveTo>
                      <a:pt x="45" y="86"/>
                    </a:moveTo>
                    <a:cubicBezTo>
                      <a:pt x="45" y="98"/>
                      <a:pt x="35" y="109"/>
                      <a:pt x="23" y="109"/>
                    </a:cubicBezTo>
                    <a:cubicBezTo>
                      <a:pt x="23" y="109"/>
                      <a:pt x="23" y="109"/>
                      <a:pt x="23" y="109"/>
                    </a:cubicBezTo>
                    <a:cubicBezTo>
                      <a:pt x="10" y="109"/>
                      <a:pt x="0" y="114"/>
                      <a:pt x="0" y="101"/>
                    </a:cubicBezTo>
                    <a:cubicBezTo>
                      <a:pt x="0" y="13"/>
                      <a:pt x="0" y="13"/>
                      <a:pt x="0" y="13"/>
                    </a:cubicBezTo>
                    <a:cubicBezTo>
                      <a:pt x="0" y="0"/>
                      <a:pt x="10" y="5"/>
                      <a:pt x="23" y="5"/>
                    </a:cubicBezTo>
                    <a:cubicBezTo>
                      <a:pt x="23" y="5"/>
                      <a:pt x="23" y="5"/>
                      <a:pt x="23" y="5"/>
                    </a:cubicBezTo>
                    <a:cubicBezTo>
                      <a:pt x="35" y="5"/>
                      <a:pt x="45" y="16"/>
                      <a:pt x="45" y="28"/>
                    </a:cubicBezTo>
                    <a:lnTo>
                      <a:pt x="45" y="86"/>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86" name="Freeform 350"/>
              <p:cNvSpPr>
                <a:spLocks/>
              </p:cNvSpPr>
              <p:nvPr/>
            </p:nvSpPr>
            <p:spPr bwMode="auto">
              <a:xfrm>
                <a:off x="9663113" y="3830638"/>
                <a:ext cx="49213" cy="36512"/>
              </a:xfrm>
              <a:custGeom>
                <a:avLst/>
                <a:gdLst>
                  <a:gd name="T0" fmla="*/ 5 w 22"/>
                  <a:gd name="T1" fmla="*/ 0 h 17"/>
                  <a:gd name="T2" fmla="*/ 0 w 22"/>
                  <a:gd name="T3" fmla="*/ 5 h 17"/>
                  <a:gd name="T4" fmla="*/ 7 w 22"/>
                  <a:gd name="T5" fmla="*/ 12 h 17"/>
                  <a:gd name="T6" fmla="*/ 22 w 22"/>
                  <a:gd name="T7" fmla="*/ 17 h 17"/>
                  <a:gd name="T8" fmla="*/ 5 w 22"/>
                  <a:gd name="T9" fmla="*/ 0 h 17"/>
                </a:gdLst>
                <a:ahLst/>
                <a:cxnLst>
                  <a:cxn ang="0">
                    <a:pos x="T0" y="T1"/>
                  </a:cxn>
                  <a:cxn ang="0">
                    <a:pos x="T2" y="T3"/>
                  </a:cxn>
                  <a:cxn ang="0">
                    <a:pos x="T4" y="T5"/>
                  </a:cxn>
                  <a:cxn ang="0">
                    <a:pos x="T6" y="T7"/>
                  </a:cxn>
                  <a:cxn ang="0">
                    <a:pos x="T8" y="T9"/>
                  </a:cxn>
                </a:cxnLst>
                <a:rect l="0" t="0" r="r" b="b"/>
                <a:pathLst>
                  <a:path w="22" h="17">
                    <a:moveTo>
                      <a:pt x="5" y="0"/>
                    </a:moveTo>
                    <a:cubicBezTo>
                      <a:pt x="0" y="5"/>
                      <a:pt x="0" y="5"/>
                      <a:pt x="0" y="5"/>
                    </a:cubicBezTo>
                    <a:cubicBezTo>
                      <a:pt x="7" y="12"/>
                      <a:pt x="7" y="12"/>
                      <a:pt x="7" y="12"/>
                    </a:cubicBezTo>
                    <a:cubicBezTo>
                      <a:pt x="11" y="16"/>
                      <a:pt x="17" y="17"/>
                      <a:pt x="22" y="17"/>
                    </a:cubicBezTo>
                    <a:lnTo>
                      <a:pt x="5" y="0"/>
                    </a:lnTo>
                    <a:close/>
                  </a:path>
                </a:pathLst>
              </a:custGeom>
              <a:solidFill>
                <a:srgbClr val="C693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87" name="Freeform 351"/>
              <p:cNvSpPr>
                <a:spLocks/>
              </p:cNvSpPr>
              <p:nvPr/>
            </p:nvSpPr>
            <p:spPr bwMode="auto">
              <a:xfrm>
                <a:off x="9564688" y="4078288"/>
                <a:ext cx="161925" cy="427037"/>
              </a:xfrm>
              <a:custGeom>
                <a:avLst/>
                <a:gdLst>
                  <a:gd name="T0" fmla="*/ 74 w 74"/>
                  <a:gd name="T1" fmla="*/ 0 h 194"/>
                  <a:gd name="T2" fmla="*/ 0 w 74"/>
                  <a:gd name="T3" fmla="*/ 97 h 194"/>
                  <a:gd name="T4" fmla="*/ 74 w 74"/>
                  <a:gd name="T5" fmla="*/ 194 h 194"/>
                  <a:gd name="T6" fmla="*/ 74 w 74"/>
                  <a:gd name="T7" fmla="*/ 0 h 194"/>
                </a:gdLst>
                <a:ahLst/>
                <a:cxnLst>
                  <a:cxn ang="0">
                    <a:pos x="T0" y="T1"/>
                  </a:cxn>
                  <a:cxn ang="0">
                    <a:pos x="T2" y="T3"/>
                  </a:cxn>
                  <a:cxn ang="0">
                    <a:pos x="T4" y="T5"/>
                  </a:cxn>
                  <a:cxn ang="0">
                    <a:pos x="T6" y="T7"/>
                  </a:cxn>
                </a:cxnLst>
                <a:rect l="0" t="0" r="r" b="b"/>
                <a:pathLst>
                  <a:path w="74" h="194">
                    <a:moveTo>
                      <a:pt x="74" y="0"/>
                    </a:moveTo>
                    <a:cubicBezTo>
                      <a:pt x="32" y="12"/>
                      <a:pt x="0" y="51"/>
                      <a:pt x="0" y="97"/>
                    </a:cubicBezTo>
                    <a:cubicBezTo>
                      <a:pt x="0" y="143"/>
                      <a:pt x="32" y="182"/>
                      <a:pt x="74" y="194"/>
                    </a:cubicBezTo>
                    <a:lnTo>
                      <a:pt x="74" y="0"/>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88" name="Line 352"/>
              <p:cNvSpPr>
                <a:spLocks noChangeShapeType="1"/>
              </p:cNvSpPr>
              <p:nvPr/>
            </p:nvSpPr>
            <p:spPr bwMode="auto">
              <a:xfrm flipH="1">
                <a:off x="8505825" y="368617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89" name="Line 353"/>
              <p:cNvSpPr>
                <a:spLocks noChangeShapeType="1"/>
              </p:cNvSpPr>
              <p:nvPr/>
            </p:nvSpPr>
            <p:spPr bwMode="auto">
              <a:xfrm flipH="1">
                <a:off x="8505825" y="371792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90" name="Line 354"/>
              <p:cNvSpPr>
                <a:spLocks noChangeShapeType="1"/>
              </p:cNvSpPr>
              <p:nvPr/>
            </p:nvSpPr>
            <p:spPr bwMode="auto">
              <a:xfrm flipH="1">
                <a:off x="8505825" y="3746500"/>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91" name="Line 355"/>
              <p:cNvSpPr>
                <a:spLocks noChangeShapeType="1"/>
              </p:cNvSpPr>
              <p:nvPr/>
            </p:nvSpPr>
            <p:spPr bwMode="auto">
              <a:xfrm flipH="1">
                <a:off x="8505825" y="3776663"/>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92" name="Line 356"/>
              <p:cNvSpPr>
                <a:spLocks noChangeShapeType="1"/>
              </p:cNvSpPr>
              <p:nvPr/>
            </p:nvSpPr>
            <p:spPr bwMode="auto">
              <a:xfrm flipH="1">
                <a:off x="8505825" y="3808413"/>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93" name="Line 357"/>
              <p:cNvSpPr>
                <a:spLocks noChangeShapeType="1"/>
              </p:cNvSpPr>
              <p:nvPr/>
            </p:nvSpPr>
            <p:spPr bwMode="auto">
              <a:xfrm flipH="1">
                <a:off x="8505825" y="383857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94" name="Line 358"/>
              <p:cNvSpPr>
                <a:spLocks noChangeShapeType="1"/>
              </p:cNvSpPr>
              <p:nvPr/>
            </p:nvSpPr>
            <p:spPr bwMode="auto">
              <a:xfrm flipH="1">
                <a:off x="8505825" y="387032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pic>
            <p:nvPicPr>
              <p:cNvPr id="409" name="Picture 408"/>
              <p:cNvPicPr>
                <a:picLocks noChangeAspect="1"/>
              </p:cNvPicPr>
              <p:nvPr/>
            </p:nvPicPr>
            <p:blipFill>
              <a:blip r:embed="rId5"/>
              <a:stretch>
                <a:fillRect/>
              </a:stretch>
            </p:blipFill>
            <p:spPr>
              <a:xfrm>
                <a:off x="8749942" y="3693929"/>
                <a:ext cx="307105" cy="443035"/>
              </a:xfrm>
              <a:prstGeom prst="rect">
                <a:avLst/>
              </a:prstGeom>
            </p:spPr>
          </p:pic>
          <p:grpSp>
            <p:nvGrpSpPr>
              <p:cNvPr id="454" name="Group 453"/>
              <p:cNvGrpSpPr/>
              <p:nvPr/>
            </p:nvGrpSpPr>
            <p:grpSpPr>
              <a:xfrm rot="5400000">
                <a:off x="9166188" y="3758283"/>
                <a:ext cx="306387" cy="444499"/>
                <a:chOff x="6878638" y="-701675"/>
                <a:chExt cx="306387" cy="444499"/>
              </a:xfrm>
            </p:grpSpPr>
            <p:sp>
              <p:nvSpPr>
                <p:cNvPr id="412" name="AutoShape 374"/>
                <p:cNvSpPr>
                  <a:spLocks noChangeAspect="1" noChangeArrowheads="1" noTextEdit="1"/>
                </p:cNvSpPr>
                <p:nvPr/>
              </p:nvSpPr>
              <p:spPr bwMode="auto">
                <a:xfrm>
                  <a:off x="6878638" y="-701675"/>
                  <a:ext cx="306387" cy="442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13" name="Freeform 376"/>
                <p:cNvSpPr>
                  <a:spLocks/>
                </p:cNvSpPr>
                <p:nvPr/>
              </p:nvSpPr>
              <p:spPr bwMode="auto">
                <a:xfrm>
                  <a:off x="6878638" y="-598488"/>
                  <a:ext cx="52387" cy="60325"/>
                </a:xfrm>
                <a:custGeom>
                  <a:avLst/>
                  <a:gdLst>
                    <a:gd name="T0" fmla="*/ 6 w 31"/>
                    <a:gd name="T1" fmla="*/ 35 h 35"/>
                    <a:gd name="T2" fmla="*/ 31 w 31"/>
                    <a:gd name="T3" fmla="*/ 35 h 35"/>
                    <a:gd name="T4" fmla="*/ 31 w 31"/>
                    <a:gd name="T5" fmla="*/ 0 h 35"/>
                    <a:gd name="T6" fmla="*/ 6 w 31"/>
                    <a:gd name="T7" fmla="*/ 0 h 35"/>
                    <a:gd name="T8" fmla="*/ 0 w 31"/>
                    <a:gd name="T9" fmla="*/ 6 h 35"/>
                    <a:gd name="T10" fmla="*/ 0 w 31"/>
                    <a:gd name="T11" fmla="*/ 29 h 35"/>
                    <a:gd name="T12" fmla="*/ 6 w 31"/>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31" h="35">
                      <a:moveTo>
                        <a:pt x="6" y="35"/>
                      </a:moveTo>
                      <a:cubicBezTo>
                        <a:pt x="31" y="35"/>
                        <a:pt x="31" y="35"/>
                        <a:pt x="31" y="35"/>
                      </a:cubicBezTo>
                      <a:cubicBezTo>
                        <a:pt x="31" y="0"/>
                        <a:pt x="31" y="0"/>
                        <a:pt x="31" y="0"/>
                      </a:cubicBezTo>
                      <a:cubicBezTo>
                        <a:pt x="6" y="0"/>
                        <a:pt x="6" y="0"/>
                        <a:pt x="6" y="0"/>
                      </a:cubicBezTo>
                      <a:cubicBezTo>
                        <a:pt x="3" y="0"/>
                        <a:pt x="0" y="3"/>
                        <a:pt x="0" y="6"/>
                      </a:cubicBezTo>
                      <a:cubicBezTo>
                        <a:pt x="0" y="29"/>
                        <a:pt x="0" y="29"/>
                        <a:pt x="0" y="29"/>
                      </a:cubicBezTo>
                      <a:cubicBezTo>
                        <a:pt x="0" y="32"/>
                        <a:pt x="3" y="35"/>
                        <a:pt x="6" y="35"/>
                      </a:cubicBez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14" name="Rectangle 377"/>
                <p:cNvSpPr>
                  <a:spLocks noChangeArrowheads="1"/>
                </p:cNvSpPr>
                <p:nvPr/>
              </p:nvSpPr>
              <p:spPr bwMode="auto">
                <a:xfrm>
                  <a:off x="6897688" y="-538163"/>
                  <a:ext cx="20637" cy="61912"/>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15" name="Rectangle 378"/>
                <p:cNvSpPr>
                  <a:spLocks noChangeArrowheads="1"/>
                </p:cNvSpPr>
                <p:nvPr/>
              </p:nvSpPr>
              <p:spPr bwMode="auto">
                <a:xfrm>
                  <a:off x="6897688" y="-538163"/>
                  <a:ext cx="20637"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16" name="Rectangle 379"/>
                <p:cNvSpPr>
                  <a:spLocks noChangeArrowheads="1"/>
                </p:cNvSpPr>
                <p:nvPr/>
              </p:nvSpPr>
              <p:spPr bwMode="auto">
                <a:xfrm>
                  <a:off x="6897688" y="-439738"/>
                  <a:ext cx="20637" cy="4762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17" name="Rectangle 380"/>
                <p:cNvSpPr>
                  <a:spLocks noChangeArrowheads="1"/>
                </p:cNvSpPr>
                <p:nvPr/>
              </p:nvSpPr>
              <p:spPr bwMode="auto">
                <a:xfrm>
                  <a:off x="6897688" y="-439738"/>
                  <a:ext cx="20637"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18" name="Freeform 381"/>
                <p:cNvSpPr>
                  <a:spLocks/>
                </p:cNvSpPr>
                <p:nvPr/>
              </p:nvSpPr>
              <p:spPr bwMode="auto">
                <a:xfrm>
                  <a:off x="6884988" y="-501650"/>
                  <a:ext cx="44450" cy="61912"/>
                </a:xfrm>
                <a:custGeom>
                  <a:avLst/>
                  <a:gdLst>
                    <a:gd name="T0" fmla="*/ 26 w 26"/>
                    <a:gd name="T1" fmla="*/ 29 h 36"/>
                    <a:gd name="T2" fmla="*/ 18 w 26"/>
                    <a:gd name="T3" fmla="*/ 36 h 36"/>
                    <a:gd name="T4" fmla="*/ 7 w 26"/>
                    <a:gd name="T5" fmla="*/ 36 h 36"/>
                    <a:gd name="T6" fmla="*/ 0 w 26"/>
                    <a:gd name="T7" fmla="*/ 29 h 36"/>
                    <a:gd name="T8" fmla="*/ 0 w 26"/>
                    <a:gd name="T9" fmla="*/ 7 h 36"/>
                    <a:gd name="T10" fmla="*/ 7 w 26"/>
                    <a:gd name="T11" fmla="*/ 0 h 36"/>
                    <a:gd name="T12" fmla="*/ 18 w 26"/>
                    <a:gd name="T13" fmla="*/ 0 h 36"/>
                    <a:gd name="T14" fmla="*/ 26 w 26"/>
                    <a:gd name="T15" fmla="*/ 7 h 36"/>
                    <a:gd name="T16" fmla="*/ 26 w 26"/>
                    <a:gd name="T17" fmla="*/ 29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36">
                      <a:moveTo>
                        <a:pt x="26" y="29"/>
                      </a:moveTo>
                      <a:cubicBezTo>
                        <a:pt x="26" y="33"/>
                        <a:pt x="22" y="36"/>
                        <a:pt x="18" y="36"/>
                      </a:cubicBezTo>
                      <a:cubicBezTo>
                        <a:pt x="7" y="36"/>
                        <a:pt x="7" y="36"/>
                        <a:pt x="7" y="36"/>
                      </a:cubicBezTo>
                      <a:cubicBezTo>
                        <a:pt x="3" y="36"/>
                        <a:pt x="0" y="33"/>
                        <a:pt x="0" y="29"/>
                      </a:cubicBezTo>
                      <a:cubicBezTo>
                        <a:pt x="0" y="7"/>
                        <a:pt x="0" y="7"/>
                        <a:pt x="0" y="7"/>
                      </a:cubicBezTo>
                      <a:cubicBezTo>
                        <a:pt x="0" y="3"/>
                        <a:pt x="3" y="0"/>
                        <a:pt x="7" y="0"/>
                      </a:cubicBezTo>
                      <a:cubicBezTo>
                        <a:pt x="18" y="0"/>
                        <a:pt x="18" y="0"/>
                        <a:pt x="18" y="0"/>
                      </a:cubicBezTo>
                      <a:cubicBezTo>
                        <a:pt x="22" y="0"/>
                        <a:pt x="26" y="3"/>
                        <a:pt x="26" y="7"/>
                      </a:cubicBezTo>
                      <a:lnTo>
                        <a:pt x="26" y="29"/>
                      </a:ln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19" name="Rectangle 382"/>
                <p:cNvSpPr>
                  <a:spLocks noChangeArrowheads="1"/>
                </p:cNvSpPr>
                <p:nvPr/>
              </p:nvSpPr>
              <p:spPr bwMode="auto">
                <a:xfrm>
                  <a:off x="6978650" y="-506413"/>
                  <a:ext cx="109537" cy="60325"/>
                </a:xfrm>
                <a:prstGeom prst="rect">
                  <a:avLst/>
                </a:pr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0" name="Rectangle 383"/>
                <p:cNvSpPr>
                  <a:spLocks noChangeArrowheads="1"/>
                </p:cNvSpPr>
                <p:nvPr/>
              </p:nvSpPr>
              <p:spPr bwMode="auto">
                <a:xfrm>
                  <a:off x="6978650" y="-519113"/>
                  <a:ext cx="109537" cy="127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1" name="Rectangle 384"/>
                <p:cNvSpPr>
                  <a:spLocks noChangeArrowheads="1"/>
                </p:cNvSpPr>
                <p:nvPr/>
              </p:nvSpPr>
              <p:spPr bwMode="auto">
                <a:xfrm>
                  <a:off x="6931025" y="-620713"/>
                  <a:ext cx="201612" cy="104775"/>
                </a:xfrm>
                <a:prstGeom prst="rect">
                  <a:avLst/>
                </a:pr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2" name="Freeform 385"/>
                <p:cNvSpPr>
                  <a:spLocks/>
                </p:cNvSpPr>
                <p:nvPr/>
              </p:nvSpPr>
              <p:spPr bwMode="auto">
                <a:xfrm>
                  <a:off x="6967538" y="-681038"/>
                  <a:ext cx="130175" cy="63500"/>
                </a:xfrm>
                <a:custGeom>
                  <a:avLst/>
                  <a:gdLst>
                    <a:gd name="T0" fmla="*/ 39 w 77"/>
                    <a:gd name="T1" fmla="*/ 0 h 38"/>
                    <a:gd name="T2" fmla="*/ 0 w 77"/>
                    <a:gd name="T3" fmla="*/ 38 h 38"/>
                    <a:gd name="T4" fmla="*/ 77 w 77"/>
                    <a:gd name="T5" fmla="*/ 38 h 38"/>
                    <a:gd name="T6" fmla="*/ 39 w 77"/>
                    <a:gd name="T7" fmla="*/ 0 h 38"/>
                  </a:gdLst>
                  <a:ahLst/>
                  <a:cxnLst>
                    <a:cxn ang="0">
                      <a:pos x="T0" y="T1"/>
                    </a:cxn>
                    <a:cxn ang="0">
                      <a:pos x="T2" y="T3"/>
                    </a:cxn>
                    <a:cxn ang="0">
                      <a:pos x="T4" y="T5"/>
                    </a:cxn>
                    <a:cxn ang="0">
                      <a:pos x="T6" y="T7"/>
                    </a:cxn>
                  </a:cxnLst>
                  <a:rect l="0" t="0" r="r" b="b"/>
                  <a:pathLst>
                    <a:path w="77" h="38">
                      <a:moveTo>
                        <a:pt x="39" y="0"/>
                      </a:moveTo>
                      <a:cubicBezTo>
                        <a:pt x="18" y="0"/>
                        <a:pt x="0" y="17"/>
                        <a:pt x="0" y="38"/>
                      </a:cubicBezTo>
                      <a:cubicBezTo>
                        <a:pt x="77" y="38"/>
                        <a:pt x="77" y="38"/>
                        <a:pt x="77" y="38"/>
                      </a:cubicBezTo>
                      <a:cubicBezTo>
                        <a:pt x="77" y="17"/>
                        <a:pt x="60" y="0"/>
                        <a:pt x="39" y="0"/>
                      </a:cubicBez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3" name="Oval 386"/>
                <p:cNvSpPr>
                  <a:spLocks noChangeArrowheads="1"/>
                </p:cNvSpPr>
                <p:nvPr/>
              </p:nvSpPr>
              <p:spPr bwMode="auto">
                <a:xfrm>
                  <a:off x="6992938" y="-650875"/>
                  <a:ext cx="17462" cy="17462"/>
                </a:xfrm>
                <a:prstGeom prst="ellipse">
                  <a:avLst/>
                </a:prstGeom>
                <a:solidFill>
                  <a:schemeClr val="tx2"/>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4" name="Oval 387"/>
                <p:cNvSpPr>
                  <a:spLocks noChangeArrowheads="1"/>
                </p:cNvSpPr>
                <p:nvPr/>
              </p:nvSpPr>
              <p:spPr bwMode="auto">
                <a:xfrm>
                  <a:off x="7058025" y="-650875"/>
                  <a:ext cx="15875" cy="17462"/>
                </a:xfrm>
                <a:prstGeom prst="ellipse">
                  <a:avLst/>
                </a:prstGeom>
                <a:solidFill>
                  <a:schemeClr val="tx2"/>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5" name="Freeform 388"/>
                <p:cNvSpPr>
                  <a:spLocks/>
                </p:cNvSpPr>
                <p:nvPr/>
              </p:nvSpPr>
              <p:spPr bwMode="auto">
                <a:xfrm>
                  <a:off x="6973888" y="-588963"/>
                  <a:ext cx="114300" cy="41275"/>
                </a:xfrm>
                <a:custGeom>
                  <a:avLst/>
                  <a:gdLst>
                    <a:gd name="T0" fmla="*/ 67 w 67"/>
                    <a:gd name="T1" fmla="*/ 13 h 25"/>
                    <a:gd name="T2" fmla="*/ 55 w 67"/>
                    <a:gd name="T3" fmla="*/ 25 h 25"/>
                    <a:gd name="T4" fmla="*/ 12 w 67"/>
                    <a:gd name="T5" fmla="*/ 25 h 25"/>
                    <a:gd name="T6" fmla="*/ 0 w 67"/>
                    <a:gd name="T7" fmla="*/ 13 h 25"/>
                    <a:gd name="T8" fmla="*/ 0 w 67"/>
                    <a:gd name="T9" fmla="*/ 13 h 25"/>
                    <a:gd name="T10" fmla="*/ 12 w 67"/>
                    <a:gd name="T11" fmla="*/ 0 h 25"/>
                    <a:gd name="T12" fmla="*/ 55 w 67"/>
                    <a:gd name="T13" fmla="*/ 0 h 25"/>
                    <a:gd name="T14" fmla="*/ 67 w 67"/>
                    <a:gd name="T15" fmla="*/ 13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 h="25">
                      <a:moveTo>
                        <a:pt x="67" y="13"/>
                      </a:moveTo>
                      <a:cubicBezTo>
                        <a:pt x="67" y="19"/>
                        <a:pt x="62" y="25"/>
                        <a:pt x="55" y="25"/>
                      </a:cubicBezTo>
                      <a:cubicBezTo>
                        <a:pt x="12" y="25"/>
                        <a:pt x="12" y="25"/>
                        <a:pt x="12" y="25"/>
                      </a:cubicBezTo>
                      <a:cubicBezTo>
                        <a:pt x="6" y="25"/>
                        <a:pt x="0" y="19"/>
                        <a:pt x="0" y="13"/>
                      </a:cubicBezTo>
                      <a:cubicBezTo>
                        <a:pt x="0" y="13"/>
                        <a:pt x="0" y="13"/>
                        <a:pt x="0" y="13"/>
                      </a:cubicBezTo>
                      <a:cubicBezTo>
                        <a:pt x="0" y="6"/>
                        <a:pt x="6" y="0"/>
                        <a:pt x="12" y="0"/>
                      </a:cubicBezTo>
                      <a:cubicBezTo>
                        <a:pt x="55" y="0"/>
                        <a:pt x="55" y="0"/>
                        <a:pt x="55" y="0"/>
                      </a:cubicBezTo>
                      <a:cubicBezTo>
                        <a:pt x="62" y="0"/>
                        <a:pt x="67" y="6"/>
                        <a:pt x="67" y="1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6" name="Freeform 389"/>
                <p:cNvSpPr>
                  <a:spLocks/>
                </p:cNvSpPr>
                <p:nvPr/>
              </p:nvSpPr>
              <p:spPr bwMode="auto">
                <a:xfrm>
                  <a:off x="7027863" y="-579438"/>
                  <a:ext cx="6350"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2" y="0"/>
                        <a:pt x="3" y="1"/>
                        <a:pt x="3" y="2"/>
                      </a:cubicBezTo>
                      <a:lnTo>
                        <a:pt x="3" y="14"/>
                      </a:lnTo>
                      <a:close/>
                    </a:path>
                  </a:pathLst>
                </a:custGeom>
                <a:solidFill>
                  <a:srgbClr val="B8A4FF"/>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7" name="Freeform 390"/>
                <p:cNvSpPr>
                  <a:spLocks/>
                </p:cNvSpPr>
                <p:nvPr/>
              </p:nvSpPr>
              <p:spPr bwMode="auto">
                <a:xfrm>
                  <a:off x="7016750" y="-579438"/>
                  <a:ext cx="4762" cy="25400"/>
                </a:xfrm>
                <a:custGeom>
                  <a:avLst/>
                  <a:gdLst>
                    <a:gd name="T0" fmla="*/ 3 w 3"/>
                    <a:gd name="T1" fmla="*/ 14 h 15"/>
                    <a:gd name="T2" fmla="*/ 1 w 3"/>
                    <a:gd name="T3" fmla="*/ 15 h 15"/>
                    <a:gd name="T4" fmla="*/ 1 w 3"/>
                    <a:gd name="T5" fmla="*/ 15 h 15"/>
                    <a:gd name="T6" fmla="*/ 0 w 3"/>
                    <a:gd name="T7" fmla="*/ 14 h 15"/>
                    <a:gd name="T8" fmla="*/ 0 w 3"/>
                    <a:gd name="T9" fmla="*/ 2 h 15"/>
                    <a:gd name="T10" fmla="*/ 1 w 3"/>
                    <a:gd name="T11" fmla="*/ 0 h 15"/>
                    <a:gd name="T12" fmla="*/ 1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1" y="15"/>
                      </a:cubicBezTo>
                      <a:cubicBezTo>
                        <a:pt x="1" y="15"/>
                        <a:pt x="1" y="15"/>
                        <a:pt x="1" y="15"/>
                      </a:cubicBezTo>
                      <a:cubicBezTo>
                        <a:pt x="0" y="15"/>
                        <a:pt x="0" y="14"/>
                        <a:pt x="0" y="14"/>
                      </a:cubicBezTo>
                      <a:cubicBezTo>
                        <a:pt x="0" y="2"/>
                        <a:pt x="0" y="2"/>
                        <a:pt x="0" y="2"/>
                      </a:cubicBezTo>
                      <a:cubicBezTo>
                        <a:pt x="0" y="1"/>
                        <a:pt x="0" y="0"/>
                        <a:pt x="1" y="0"/>
                      </a:cubicBezTo>
                      <a:cubicBezTo>
                        <a:pt x="1" y="0"/>
                        <a:pt x="1" y="0"/>
                        <a:pt x="1" y="0"/>
                      </a:cubicBezTo>
                      <a:cubicBezTo>
                        <a:pt x="2" y="0"/>
                        <a:pt x="3" y="1"/>
                        <a:pt x="3" y="2"/>
                      </a:cubicBezTo>
                      <a:lnTo>
                        <a:pt x="3" y="14"/>
                      </a:lnTo>
                      <a:close/>
                    </a:path>
                  </a:pathLst>
                </a:custGeom>
                <a:solidFill>
                  <a:srgbClr val="B8A4FF"/>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8" name="Freeform 391"/>
                <p:cNvSpPr>
                  <a:spLocks/>
                </p:cNvSpPr>
                <p:nvPr/>
              </p:nvSpPr>
              <p:spPr bwMode="auto">
                <a:xfrm>
                  <a:off x="7002463" y="-579438"/>
                  <a:ext cx="4762"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3"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3" y="0"/>
                        <a:pt x="3" y="1"/>
                        <a:pt x="3" y="2"/>
                      </a:cubicBezTo>
                      <a:lnTo>
                        <a:pt x="3" y="14"/>
                      </a:lnTo>
                      <a:close/>
                    </a:path>
                  </a:pathLst>
                </a:custGeom>
                <a:solidFill>
                  <a:srgbClr val="B8A4FF"/>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9" name="Freeform 392"/>
                <p:cNvSpPr>
                  <a:spLocks/>
                </p:cNvSpPr>
                <p:nvPr/>
              </p:nvSpPr>
              <p:spPr bwMode="auto">
                <a:xfrm>
                  <a:off x="6991350" y="-579438"/>
                  <a:ext cx="4762" cy="25400"/>
                </a:xfrm>
                <a:custGeom>
                  <a:avLst/>
                  <a:gdLst>
                    <a:gd name="T0" fmla="*/ 3 w 3"/>
                    <a:gd name="T1" fmla="*/ 14 h 15"/>
                    <a:gd name="T2" fmla="*/ 1 w 3"/>
                    <a:gd name="T3" fmla="*/ 15 h 15"/>
                    <a:gd name="T4" fmla="*/ 1 w 3"/>
                    <a:gd name="T5" fmla="*/ 15 h 15"/>
                    <a:gd name="T6" fmla="*/ 0 w 3"/>
                    <a:gd name="T7" fmla="*/ 14 h 15"/>
                    <a:gd name="T8" fmla="*/ 0 w 3"/>
                    <a:gd name="T9" fmla="*/ 2 h 15"/>
                    <a:gd name="T10" fmla="*/ 1 w 3"/>
                    <a:gd name="T11" fmla="*/ 0 h 15"/>
                    <a:gd name="T12" fmla="*/ 1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1" y="15"/>
                      </a:cubicBezTo>
                      <a:cubicBezTo>
                        <a:pt x="1" y="15"/>
                        <a:pt x="1" y="15"/>
                        <a:pt x="1" y="15"/>
                      </a:cubicBezTo>
                      <a:cubicBezTo>
                        <a:pt x="1" y="15"/>
                        <a:pt x="0" y="14"/>
                        <a:pt x="0" y="14"/>
                      </a:cubicBezTo>
                      <a:cubicBezTo>
                        <a:pt x="0" y="2"/>
                        <a:pt x="0" y="2"/>
                        <a:pt x="0" y="2"/>
                      </a:cubicBezTo>
                      <a:cubicBezTo>
                        <a:pt x="0" y="1"/>
                        <a:pt x="1" y="0"/>
                        <a:pt x="1" y="0"/>
                      </a:cubicBezTo>
                      <a:cubicBezTo>
                        <a:pt x="1" y="0"/>
                        <a:pt x="1" y="0"/>
                        <a:pt x="1" y="0"/>
                      </a:cubicBezTo>
                      <a:cubicBezTo>
                        <a:pt x="2" y="0"/>
                        <a:pt x="3" y="1"/>
                        <a:pt x="3" y="2"/>
                      </a:cubicBezTo>
                      <a:lnTo>
                        <a:pt x="3" y="14"/>
                      </a:lnTo>
                      <a:close/>
                    </a:path>
                  </a:pathLst>
                </a:custGeom>
                <a:solidFill>
                  <a:srgbClr val="B8A4FF"/>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0" name="Freeform 393"/>
                <p:cNvSpPr>
                  <a:spLocks/>
                </p:cNvSpPr>
                <p:nvPr/>
              </p:nvSpPr>
              <p:spPr bwMode="auto">
                <a:xfrm>
                  <a:off x="7065963" y="-579438"/>
                  <a:ext cx="4762"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3"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3" y="0"/>
                        <a:pt x="3" y="1"/>
                        <a:pt x="3" y="2"/>
                      </a:cubicBezTo>
                      <a:lnTo>
                        <a:pt x="3" y="14"/>
                      </a:lnTo>
                      <a:close/>
                    </a:path>
                  </a:pathLst>
                </a:custGeom>
                <a:solidFill>
                  <a:srgbClr val="B8A4FF"/>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1" name="Freeform 394"/>
                <p:cNvSpPr>
                  <a:spLocks/>
                </p:cNvSpPr>
                <p:nvPr/>
              </p:nvSpPr>
              <p:spPr bwMode="auto">
                <a:xfrm>
                  <a:off x="7053263" y="-579438"/>
                  <a:ext cx="6350" cy="25400"/>
                </a:xfrm>
                <a:custGeom>
                  <a:avLst/>
                  <a:gdLst>
                    <a:gd name="T0" fmla="*/ 3 w 3"/>
                    <a:gd name="T1" fmla="*/ 14 h 15"/>
                    <a:gd name="T2" fmla="*/ 1 w 3"/>
                    <a:gd name="T3" fmla="*/ 15 h 15"/>
                    <a:gd name="T4" fmla="*/ 1 w 3"/>
                    <a:gd name="T5" fmla="*/ 15 h 15"/>
                    <a:gd name="T6" fmla="*/ 0 w 3"/>
                    <a:gd name="T7" fmla="*/ 14 h 15"/>
                    <a:gd name="T8" fmla="*/ 0 w 3"/>
                    <a:gd name="T9" fmla="*/ 2 h 15"/>
                    <a:gd name="T10" fmla="*/ 1 w 3"/>
                    <a:gd name="T11" fmla="*/ 0 h 15"/>
                    <a:gd name="T12" fmla="*/ 1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1" y="15"/>
                      </a:cubicBezTo>
                      <a:cubicBezTo>
                        <a:pt x="1" y="15"/>
                        <a:pt x="1" y="15"/>
                        <a:pt x="1" y="15"/>
                      </a:cubicBezTo>
                      <a:cubicBezTo>
                        <a:pt x="1" y="15"/>
                        <a:pt x="0" y="14"/>
                        <a:pt x="0" y="14"/>
                      </a:cubicBezTo>
                      <a:cubicBezTo>
                        <a:pt x="0" y="2"/>
                        <a:pt x="0" y="2"/>
                        <a:pt x="0" y="2"/>
                      </a:cubicBezTo>
                      <a:cubicBezTo>
                        <a:pt x="0" y="1"/>
                        <a:pt x="1" y="0"/>
                        <a:pt x="1" y="0"/>
                      </a:cubicBezTo>
                      <a:cubicBezTo>
                        <a:pt x="1" y="0"/>
                        <a:pt x="1" y="0"/>
                        <a:pt x="1" y="0"/>
                      </a:cubicBezTo>
                      <a:cubicBezTo>
                        <a:pt x="2" y="0"/>
                        <a:pt x="3" y="1"/>
                        <a:pt x="3" y="2"/>
                      </a:cubicBezTo>
                      <a:lnTo>
                        <a:pt x="3" y="14"/>
                      </a:lnTo>
                      <a:close/>
                    </a:path>
                  </a:pathLst>
                </a:custGeom>
                <a:solidFill>
                  <a:srgbClr val="B8A4FF"/>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2" name="Freeform 395"/>
                <p:cNvSpPr>
                  <a:spLocks/>
                </p:cNvSpPr>
                <p:nvPr/>
              </p:nvSpPr>
              <p:spPr bwMode="auto">
                <a:xfrm>
                  <a:off x="7040563" y="-579438"/>
                  <a:ext cx="4762"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3"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3" y="0"/>
                        <a:pt x="3" y="1"/>
                        <a:pt x="3" y="2"/>
                      </a:cubicBezTo>
                      <a:lnTo>
                        <a:pt x="3" y="14"/>
                      </a:lnTo>
                      <a:close/>
                    </a:path>
                  </a:pathLst>
                </a:custGeom>
                <a:solidFill>
                  <a:srgbClr val="B8A4FF"/>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3" name="Freeform 396"/>
                <p:cNvSpPr>
                  <a:spLocks/>
                </p:cNvSpPr>
                <p:nvPr/>
              </p:nvSpPr>
              <p:spPr bwMode="auto">
                <a:xfrm>
                  <a:off x="6953250" y="-454025"/>
                  <a:ext cx="155575" cy="44450"/>
                </a:xfrm>
                <a:custGeom>
                  <a:avLst/>
                  <a:gdLst>
                    <a:gd name="T0" fmla="*/ 7 w 91"/>
                    <a:gd name="T1" fmla="*/ 26 h 26"/>
                    <a:gd name="T2" fmla="*/ 0 w 91"/>
                    <a:gd name="T3" fmla="*/ 19 h 26"/>
                    <a:gd name="T4" fmla="*/ 0 w 91"/>
                    <a:gd name="T5" fmla="*/ 8 h 26"/>
                    <a:gd name="T6" fmla="*/ 7 w 91"/>
                    <a:gd name="T7" fmla="*/ 0 h 26"/>
                    <a:gd name="T8" fmla="*/ 84 w 91"/>
                    <a:gd name="T9" fmla="*/ 0 h 26"/>
                    <a:gd name="T10" fmla="*/ 91 w 91"/>
                    <a:gd name="T11" fmla="*/ 8 h 26"/>
                    <a:gd name="T12" fmla="*/ 91 w 91"/>
                    <a:gd name="T13" fmla="*/ 19 h 26"/>
                    <a:gd name="T14" fmla="*/ 84 w 91"/>
                    <a:gd name="T15" fmla="*/ 26 h 26"/>
                    <a:gd name="T16" fmla="*/ 7 w 91"/>
                    <a:gd name="T17"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 h="26">
                      <a:moveTo>
                        <a:pt x="7" y="26"/>
                      </a:moveTo>
                      <a:cubicBezTo>
                        <a:pt x="3" y="26"/>
                        <a:pt x="0" y="23"/>
                        <a:pt x="0" y="19"/>
                      </a:cubicBezTo>
                      <a:cubicBezTo>
                        <a:pt x="0" y="8"/>
                        <a:pt x="0" y="8"/>
                        <a:pt x="0" y="8"/>
                      </a:cubicBezTo>
                      <a:cubicBezTo>
                        <a:pt x="0" y="4"/>
                        <a:pt x="3" y="0"/>
                        <a:pt x="7" y="0"/>
                      </a:cubicBezTo>
                      <a:cubicBezTo>
                        <a:pt x="84" y="0"/>
                        <a:pt x="84" y="0"/>
                        <a:pt x="84" y="0"/>
                      </a:cubicBezTo>
                      <a:cubicBezTo>
                        <a:pt x="88" y="0"/>
                        <a:pt x="91" y="4"/>
                        <a:pt x="91" y="8"/>
                      </a:cubicBezTo>
                      <a:cubicBezTo>
                        <a:pt x="91" y="19"/>
                        <a:pt x="91" y="19"/>
                        <a:pt x="91" y="19"/>
                      </a:cubicBezTo>
                      <a:cubicBezTo>
                        <a:pt x="91" y="23"/>
                        <a:pt x="88" y="26"/>
                        <a:pt x="84" y="26"/>
                      </a:cubicBezTo>
                      <a:lnTo>
                        <a:pt x="7" y="26"/>
                      </a:ln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4" name="Rectangle 397"/>
                <p:cNvSpPr>
                  <a:spLocks noChangeArrowheads="1"/>
                </p:cNvSpPr>
                <p:nvPr/>
              </p:nvSpPr>
              <p:spPr bwMode="auto">
                <a:xfrm>
                  <a:off x="6980238" y="-409575"/>
                  <a:ext cx="20637" cy="123825"/>
                </a:xfrm>
                <a:prstGeom prst="rect">
                  <a:avLst/>
                </a:pr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5" name="Rectangle 398"/>
                <p:cNvSpPr>
                  <a:spLocks noChangeArrowheads="1"/>
                </p:cNvSpPr>
                <p:nvPr/>
              </p:nvSpPr>
              <p:spPr bwMode="auto">
                <a:xfrm>
                  <a:off x="6980238" y="-409575"/>
                  <a:ext cx="20637" cy="2063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6" name="Rectangle 399"/>
                <p:cNvSpPr>
                  <a:spLocks noChangeArrowheads="1"/>
                </p:cNvSpPr>
                <p:nvPr/>
              </p:nvSpPr>
              <p:spPr bwMode="auto">
                <a:xfrm>
                  <a:off x="7069138" y="-409575"/>
                  <a:ext cx="19050" cy="123825"/>
                </a:xfrm>
                <a:prstGeom prst="rect">
                  <a:avLst/>
                </a:pr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7" name="Rectangle 400"/>
                <p:cNvSpPr>
                  <a:spLocks noChangeArrowheads="1"/>
                </p:cNvSpPr>
                <p:nvPr/>
              </p:nvSpPr>
              <p:spPr bwMode="auto">
                <a:xfrm>
                  <a:off x="7069138" y="-409575"/>
                  <a:ext cx="19050" cy="2063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8" name="Freeform 401"/>
                <p:cNvSpPr>
                  <a:spLocks/>
                </p:cNvSpPr>
                <p:nvPr/>
              </p:nvSpPr>
              <p:spPr bwMode="auto">
                <a:xfrm>
                  <a:off x="7104063" y="-649288"/>
                  <a:ext cx="11112" cy="22225"/>
                </a:xfrm>
                <a:custGeom>
                  <a:avLst/>
                  <a:gdLst>
                    <a:gd name="T0" fmla="*/ 0 w 7"/>
                    <a:gd name="T1" fmla="*/ 0 h 13"/>
                    <a:gd name="T2" fmla="*/ 0 w 7"/>
                    <a:gd name="T3" fmla="*/ 0 h 13"/>
                    <a:gd name="T4" fmla="*/ 0 w 7"/>
                    <a:gd name="T5" fmla="*/ 13 h 13"/>
                    <a:gd name="T6" fmla="*/ 0 w 7"/>
                    <a:gd name="T7" fmla="*/ 13 h 13"/>
                    <a:gd name="T8" fmla="*/ 7 w 7"/>
                    <a:gd name="T9" fmla="*/ 6 h 13"/>
                    <a:gd name="T10" fmla="*/ 0 w 7"/>
                    <a:gd name="T11" fmla="*/ 0 h 13"/>
                  </a:gdLst>
                  <a:ahLst/>
                  <a:cxnLst>
                    <a:cxn ang="0">
                      <a:pos x="T0" y="T1"/>
                    </a:cxn>
                    <a:cxn ang="0">
                      <a:pos x="T2" y="T3"/>
                    </a:cxn>
                    <a:cxn ang="0">
                      <a:pos x="T4" y="T5"/>
                    </a:cxn>
                    <a:cxn ang="0">
                      <a:pos x="T6" y="T7"/>
                    </a:cxn>
                    <a:cxn ang="0">
                      <a:pos x="T8" y="T9"/>
                    </a:cxn>
                    <a:cxn ang="0">
                      <a:pos x="T10" y="T11"/>
                    </a:cxn>
                  </a:cxnLst>
                  <a:rect l="0" t="0" r="r" b="b"/>
                  <a:pathLst>
                    <a:path w="7" h="13">
                      <a:moveTo>
                        <a:pt x="0" y="0"/>
                      </a:moveTo>
                      <a:cubicBezTo>
                        <a:pt x="0" y="0"/>
                        <a:pt x="0" y="0"/>
                        <a:pt x="0" y="0"/>
                      </a:cubicBezTo>
                      <a:cubicBezTo>
                        <a:pt x="0" y="13"/>
                        <a:pt x="0" y="13"/>
                        <a:pt x="0" y="13"/>
                      </a:cubicBezTo>
                      <a:cubicBezTo>
                        <a:pt x="0" y="13"/>
                        <a:pt x="0" y="13"/>
                        <a:pt x="0" y="13"/>
                      </a:cubicBezTo>
                      <a:cubicBezTo>
                        <a:pt x="4" y="13"/>
                        <a:pt x="7" y="10"/>
                        <a:pt x="7" y="6"/>
                      </a:cubicBezTo>
                      <a:cubicBezTo>
                        <a:pt x="7" y="3"/>
                        <a:pt x="4" y="0"/>
                        <a:pt x="0" y="0"/>
                      </a:cubicBez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9" name="Rectangle 402"/>
                <p:cNvSpPr>
                  <a:spLocks noChangeArrowheads="1"/>
                </p:cNvSpPr>
                <p:nvPr/>
              </p:nvSpPr>
              <p:spPr bwMode="auto">
                <a:xfrm>
                  <a:off x="7104063" y="-700088"/>
                  <a:ext cx="1587" cy="61912"/>
                </a:xfrm>
                <a:prstGeom prst="rect">
                  <a:avLst/>
                </a:pr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0" name="Freeform 403"/>
                <p:cNvSpPr>
                  <a:spLocks/>
                </p:cNvSpPr>
                <p:nvPr/>
              </p:nvSpPr>
              <p:spPr bwMode="auto">
                <a:xfrm>
                  <a:off x="6951663" y="-649288"/>
                  <a:ext cx="12700" cy="22225"/>
                </a:xfrm>
                <a:custGeom>
                  <a:avLst/>
                  <a:gdLst>
                    <a:gd name="T0" fmla="*/ 7 w 7"/>
                    <a:gd name="T1" fmla="*/ 0 h 13"/>
                    <a:gd name="T2" fmla="*/ 7 w 7"/>
                    <a:gd name="T3" fmla="*/ 0 h 13"/>
                    <a:gd name="T4" fmla="*/ 7 w 7"/>
                    <a:gd name="T5" fmla="*/ 13 h 13"/>
                    <a:gd name="T6" fmla="*/ 7 w 7"/>
                    <a:gd name="T7" fmla="*/ 13 h 13"/>
                    <a:gd name="T8" fmla="*/ 0 w 7"/>
                    <a:gd name="T9" fmla="*/ 6 h 13"/>
                    <a:gd name="T10" fmla="*/ 7 w 7"/>
                    <a:gd name="T11" fmla="*/ 0 h 13"/>
                  </a:gdLst>
                  <a:ahLst/>
                  <a:cxnLst>
                    <a:cxn ang="0">
                      <a:pos x="T0" y="T1"/>
                    </a:cxn>
                    <a:cxn ang="0">
                      <a:pos x="T2" y="T3"/>
                    </a:cxn>
                    <a:cxn ang="0">
                      <a:pos x="T4" y="T5"/>
                    </a:cxn>
                    <a:cxn ang="0">
                      <a:pos x="T6" y="T7"/>
                    </a:cxn>
                    <a:cxn ang="0">
                      <a:pos x="T8" y="T9"/>
                    </a:cxn>
                    <a:cxn ang="0">
                      <a:pos x="T10" y="T11"/>
                    </a:cxn>
                  </a:cxnLst>
                  <a:rect l="0" t="0" r="r" b="b"/>
                  <a:pathLst>
                    <a:path w="7" h="13">
                      <a:moveTo>
                        <a:pt x="7" y="0"/>
                      </a:moveTo>
                      <a:cubicBezTo>
                        <a:pt x="7" y="0"/>
                        <a:pt x="7" y="0"/>
                        <a:pt x="7" y="0"/>
                      </a:cubicBezTo>
                      <a:cubicBezTo>
                        <a:pt x="7" y="13"/>
                        <a:pt x="7" y="13"/>
                        <a:pt x="7" y="13"/>
                      </a:cubicBezTo>
                      <a:cubicBezTo>
                        <a:pt x="7" y="13"/>
                        <a:pt x="7" y="13"/>
                        <a:pt x="7" y="13"/>
                      </a:cubicBezTo>
                      <a:cubicBezTo>
                        <a:pt x="3" y="13"/>
                        <a:pt x="0" y="10"/>
                        <a:pt x="0" y="6"/>
                      </a:cubicBezTo>
                      <a:cubicBezTo>
                        <a:pt x="0" y="3"/>
                        <a:pt x="3" y="0"/>
                        <a:pt x="7" y="0"/>
                      </a:cubicBez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1" name="Rectangle 404"/>
                <p:cNvSpPr>
                  <a:spLocks noChangeArrowheads="1"/>
                </p:cNvSpPr>
                <p:nvPr/>
              </p:nvSpPr>
              <p:spPr bwMode="auto">
                <a:xfrm>
                  <a:off x="6959600" y="-700088"/>
                  <a:ext cx="4762" cy="61912"/>
                </a:xfrm>
                <a:prstGeom prst="rect">
                  <a:avLst/>
                </a:pr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2" name="Freeform 405"/>
                <p:cNvSpPr>
                  <a:spLocks/>
                </p:cNvSpPr>
                <p:nvPr/>
              </p:nvSpPr>
              <p:spPr bwMode="auto">
                <a:xfrm>
                  <a:off x="6959600" y="-288925"/>
                  <a:ext cx="61912" cy="20637"/>
                </a:xfrm>
                <a:custGeom>
                  <a:avLst/>
                  <a:gdLst>
                    <a:gd name="T0" fmla="*/ 36 w 36"/>
                    <a:gd name="T1" fmla="*/ 12 h 12"/>
                    <a:gd name="T2" fmla="*/ 23 w 36"/>
                    <a:gd name="T3" fmla="*/ 0 h 12"/>
                    <a:gd name="T4" fmla="*/ 13 w 36"/>
                    <a:gd name="T5" fmla="*/ 0 h 12"/>
                    <a:gd name="T6" fmla="*/ 0 w 36"/>
                    <a:gd name="T7" fmla="*/ 12 h 12"/>
                    <a:gd name="T8" fmla="*/ 36 w 36"/>
                    <a:gd name="T9" fmla="*/ 12 h 12"/>
                  </a:gdLst>
                  <a:ahLst/>
                  <a:cxnLst>
                    <a:cxn ang="0">
                      <a:pos x="T0" y="T1"/>
                    </a:cxn>
                    <a:cxn ang="0">
                      <a:pos x="T2" y="T3"/>
                    </a:cxn>
                    <a:cxn ang="0">
                      <a:pos x="T4" y="T5"/>
                    </a:cxn>
                    <a:cxn ang="0">
                      <a:pos x="T6" y="T7"/>
                    </a:cxn>
                    <a:cxn ang="0">
                      <a:pos x="T8" y="T9"/>
                    </a:cxn>
                  </a:cxnLst>
                  <a:rect l="0" t="0" r="r" b="b"/>
                  <a:pathLst>
                    <a:path w="36" h="12">
                      <a:moveTo>
                        <a:pt x="36" y="12"/>
                      </a:moveTo>
                      <a:cubicBezTo>
                        <a:pt x="36" y="5"/>
                        <a:pt x="30" y="0"/>
                        <a:pt x="23" y="0"/>
                      </a:cubicBezTo>
                      <a:cubicBezTo>
                        <a:pt x="13" y="0"/>
                        <a:pt x="13" y="0"/>
                        <a:pt x="13" y="0"/>
                      </a:cubicBezTo>
                      <a:cubicBezTo>
                        <a:pt x="6" y="0"/>
                        <a:pt x="0" y="5"/>
                        <a:pt x="0" y="12"/>
                      </a:cubicBezTo>
                      <a:lnTo>
                        <a:pt x="36" y="12"/>
                      </a:ln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3" name="Rectangle 406"/>
                <p:cNvSpPr>
                  <a:spLocks noChangeArrowheads="1"/>
                </p:cNvSpPr>
                <p:nvPr/>
              </p:nvSpPr>
              <p:spPr bwMode="auto">
                <a:xfrm>
                  <a:off x="6959600" y="-268288"/>
                  <a:ext cx="61912" cy="111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4" name="Freeform 407"/>
                <p:cNvSpPr>
                  <a:spLocks/>
                </p:cNvSpPr>
                <p:nvPr/>
              </p:nvSpPr>
              <p:spPr bwMode="auto">
                <a:xfrm>
                  <a:off x="7046913" y="-288925"/>
                  <a:ext cx="63500" cy="20637"/>
                </a:xfrm>
                <a:custGeom>
                  <a:avLst/>
                  <a:gdLst>
                    <a:gd name="T0" fmla="*/ 37 w 37"/>
                    <a:gd name="T1" fmla="*/ 12 h 12"/>
                    <a:gd name="T2" fmla="*/ 23 w 37"/>
                    <a:gd name="T3" fmla="*/ 0 h 12"/>
                    <a:gd name="T4" fmla="*/ 14 w 37"/>
                    <a:gd name="T5" fmla="*/ 0 h 12"/>
                    <a:gd name="T6" fmla="*/ 0 w 37"/>
                    <a:gd name="T7" fmla="*/ 12 h 12"/>
                    <a:gd name="T8" fmla="*/ 37 w 37"/>
                    <a:gd name="T9" fmla="*/ 12 h 12"/>
                  </a:gdLst>
                  <a:ahLst/>
                  <a:cxnLst>
                    <a:cxn ang="0">
                      <a:pos x="T0" y="T1"/>
                    </a:cxn>
                    <a:cxn ang="0">
                      <a:pos x="T2" y="T3"/>
                    </a:cxn>
                    <a:cxn ang="0">
                      <a:pos x="T4" y="T5"/>
                    </a:cxn>
                    <a:cxn ang="0">
                      <a:pos x="T6" y="T7"/>
                    </a:cxn>
                    <a:cxn ang="0">
                      <a:pos x="T8" y="T9"/>
                    </a:cxn>
                  </a:cxnLst>
                  <a:rect l="0" t="0" r="r" b="b"/>
                  <a:pathLst>
                    <a:path w="37" h="12">
                      <a:moveTo>
                        <a:pt x="37" y="12"/>
                      </a:moveTo>
                      <a:cubicBezTo>
                        <a:pt x="36" y="5"/>
                        <a:pt x="30" y="0"/>
                        <a:pt x="23" y="0"/>
                      </a:cubicBezTo>
                      <a:cubicBezTo>
                        <a:pt x="14" y="0"/>
                        <a:pt x="14" y="0"/>
                        <a:pt x="14" y="0"/>
                      </a:cubicBezTo>
                      <a:cubicBezTo>
                        <a:pt x="7" y="0"/>
                        <a:pt x="1" y="5"/>
                        <a:pt x="0" y="12"/>
                      </a:cubicBezTo>
                      <a:lnTo>
                        <a:pt x="37" y="12"/>
                      </a:ln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5" name="Rectangle 408"/>
                <p:cNvSpPr>
                  <a:spLocks noChangeArrowheads="1"/>
                </p:cNvSpPr>
                <p:nvPr/>
              </p:nvSpPr>
              <p:spPr bwMode="auto">
                <a:xfrm>
                  <a:off x="7046913" y="-268288"/>
                  <a:ext cx="63500" cy="111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6" name="Freeform 409"/>
                <p:cNvSpPr>
                  <a:spLocks/>
                </p:cNvSpPr>
                <p:nvPr/>
              </p:nvSpPr>
              <p:spPr bwMode="auto">
                <a:xfrm>
                  <a:off x="6878638" y="-404813"/>
                  <a:ext cx="57150" cy="50800"/>
                </a:xfrm>
                <a:custGeom>
                  <a:avLst/>
                  <a:gdLst>
                    <a:gd name="T0" fmla="*/ 11 w 34"/>
                    <a:gd name="T1" fmla="*/ 24 h 30"/>
                    <a:gd name="T2" fmla="*/ 8 w 34"/>
                    <a:gd name="T3" fmla="*/ 18 h 30"/>
                    <a:gd name="T4" fmla="*/ 17 w 34"/>
                    <a:gd name="T5" fmla="*/ 9 h 30"/>
                    <a:gd name="T6" fmla="*/ 26 w 34"/>
                    <a:gd name="T7" fmla="*/ 18 h 30"/>
                    <a:gd name="T8" fmla="*/ 23 w 34"/>
                    <a:gd name="T9" fmla="*/ 24 h 30"/>
                    <a:gd name="T10" fmla="*/ 29 w 34"/>
                    <a:gd name="T11" fmla="*/ 30 h 30"/>
                    <a:gd name="T12" fmla="*/ 34 w 34"/>
                    <a:gd name="T13" fmla="*/ 18 h 30"/>
                    <a:gd name="T14" fmla="*/ 17 w 34"/>
                    <a:gd name="T15" fmla="*/ 0 h 30"/>
                    <a:gd name="T16" fmla="*/ 0 w 34"/>
                    <a:gd name="T17" fmla="*/ 18 h 30"/>
                    <a:gd name="T18" fmla="*/ 5 w 34"/>
                    <a:gd name="T19" fmla="*/ 30 h 30"/>
                    <a:gd name="T20" fmla="*/ 11 w 34"/>
                    <a:gd name="T21" fmla="*/ 2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 h="30">
                      <a:moveTo>
                        <a:pt x="11" y="24"/>
                      </a:moveTo>
                      <a:cubicBezTo>
                        <a:pt x="9" y="22"/>
                        <a:pt x="8" y="20"/>
                        <a:pt x="8" y="18"/>
                      </a:cubicBezTo>
                      <a:cubicBezTo>
                        <a:pt x="8" y="13"/>
                        <a:pt x="12" y="9"/>
                        <a:pt x="17" y="9"/>
                      </a:cubicBezTo>
                      <a:cubicBezTo>
                        <a:pt x="22" y="9"/>
                        <a:pt x="26" y="13"/>
                        <a:pt x="26" y="18"/>
                      </a:cubicBezTo>
                      <a:cubicBezTo>
                        <a:pt x="26" y="20"/>
                        <a:pt x="25" y="22"/>
                        <a:pt x="23" y="24"/>
                      </a:cubicBezTo>
                      <a:cubicBezTo>
                        <a:pt x="29" y="30"/>
                        <a:pt x="29" y="30"/>
                        <a:pt x="29" y="30"/>
                      </a:cubicBezTo>
                      <a:cubicBezTo>
                        <a:pt x="32" y="27"/>
                        <a:pt x="34" y="22"/>
                        <a:pt x="34" y="18"/>
                      </a:cubicBezTo>
                      <a:cubicBezTo>
                        <a:pt x="34" y="8"/>
                        <a:pt x="27" y="0"/>
                        <a:pt x="17" y="0"/>
                      </a:cubicBezTo>
                      <a:cubicBezTo>
                        <a:pt x="7" y="0"/>
                        <a:pt x="0" y="8"/>
                        <a:pt x="0" y="18"/>
                      </a:cubicBezTo>
                      <a:cubicBezTo>
                        <a:pt x="0" y="22"/>
                        <a:pt x="2" y="27"/>
                        <a:pt x="5" y="30"/>
                      </a:cubicBezTo>
                      <a:lnTo>
                        <a:pt x="11" y="24"/>
                      </a:ln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7" name="Freeform 410"/>
                <p:cNvSpPr>
                  <a:spLocks/>
                </p:cNvSpPr>
                <p:nvPr/>
              </p:nvSpPr>
              <p:spPr bwMode="auto">
                <a:xfrm>
                  <a:off x="7131050" y="-598488"/>
                  <a:ext cx="50800" cy="60325"/>
                </a:xfrm>
                <a:custGeom>
                  <a:avLst/>
                  <a:gdLst>
                    <a:gd name="T0" fmla="*/ 24 w 30"/>
                    <a:gd name="T1" fmla="*/ 35 h 35"/>
                    <a:gd name="T2" fmla="*/ 0 w 30"/>
                    <a:gd name="T3" fmla="*/ 35 h 35"/>
                    <a:gd name="T4" fmla="*/ 0 w 30"/>
                    <a:gd name="T5" fmla="*/ 0 h 35"/>
                    <a:gd name="T6" fmla="*/ 24 w 30"/>
                    <a:gd name="T7" fmla="*/ 0 h 35"/>
                    <a:gd name="T8" fmla="*/ 30 w 30"/>
                    <a:gd name="T9" fmla="*/ 6 h 35"/>
                    <a:gd name="T10" fmla="*/ 30 w 30"/>
                    <a:gd name="T11" fmla="*/ 29 h 35"/>
                    <a:gd name="T12" fmla="*/ 24 w 30"/>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30" h="35">
                      <a:moveTo>
                        <a:pt x="24" y="35"/>
                      </a:moveTo>
                      <a:cubicBezTo>
                        <a:pt x="0" y="35"/>
                        <a:pt x="0" y="35"/>
                        <a:pt x="0" y="35"/>
                      </a:cubicBezTo>
                      <a:cubicBezTo>
                        <a:pt x="0" y="0"/>
                        <a:pt x="0" y="0"/>
                        <a:pt x="0" y="0"/>
                      </a:cubicBezTo>
                      <a:cubicBezTo>
                        <a:pt x="24" y="0"/>
                        <a:pt x="24" y="0"/>
                        <a:pt x="24" y="0"/>
                      </a:cubicBezTo>
                      <a:cubicBezTo>
                        <a:pt x="28" y="0"/>
                        <a:pt x="30" y="3"/>
                        <a:pt x="30" y="6"/>
                      </a:cubicBezTo>
                      <a:cubicBezTo>
                        <a:pt x="30" y="29"/>
                        <a:pt x="30" y="29"/>
                        <a:pt x="30" y="29"/>
                      </a:cubicBezTo>
                      <a:cubicBezTo>
                        <a:pt x="30" y="32"/>
                        <a:pt x="28" y="35"/>
                        <a:pt x="24" y="35"/>
                      </a:cubicBez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8" name="Rectangle 411"/>
                <p:cNvSpPr>
                  <a:spLocks noChangeArrowheads="1"/>
                </p:cNvSpPr>
                <p:nvPr/>
              </p:nvSpPr>
              <p:spPr bwMode="auto">
                <a:xfrm>
                  <a:off x="7143750" y="-538163"/>
                  <a:ext cx="19050" cy="61912"/>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9" name="Rectangle 412"/>
                <p:cNvSpPr>
                  <a:spLocks noChangeArrowheads="1"/>
                </p:cNvSpPr>
                <p:nvPr/>
              </p:nvSpPr>
              <p:spPr bwMode="auto">
                <a:xfrm>
                  <a:off x="7143750" y="-538163"/>
                  <a:ext cx="19050"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50" name="Rectangle 413"/>
                <p:cNvSpPr>
                  <a:spLocks noChangeArrowheads="1"/>
                </p:cNvSpPr>
                <p:nvPr/>
              </p:nvSpPr>
              <p:spPr bwMode="auto">
                <a:xfrm>
                  <a:off x="7143750" y="-439738"/>
                  <a:ext cx="19050" cy="4762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51" name="Rectangle 414"/>
                <p:cNvSpPr>
                  <a:spLocks noChangeArrowheads="1"/>
                </p:cNvSpPr>
                <p:nvPr/>
              </p:nvSpPr>
              <p:spPr bwMode="auto">
                <a:xfrm>
                  <a:off x="7143750" y="-439738"/>
                  <a:ext cx="19050"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52" name="Freeform 415"/>
                <p:cNvSpPr>
                  <a:spLocks/>
                </p:cNvSpPr>
                <p:nvPr/>
              </p:nvSpPr>
              <p:spPr bwMode="auto">
                <a:xfrm>
                  <a:off x="7132638" y="-501650"/>
                  <a:ext cx="42862" cy="61912"/>
                </a:xfrm>
                <a:custGeom>
                  <a:avLst/>
                  <a:gdLst>
                    <a:gd name="T0" fmla="*/ 0 w 25"/>
                    <a:gd name="T1" fmla="*/ 29 h 36"/>
                    <a:gd name="T2" fmla="*/ 7 w 25"/>
                    <a:gd name="T3" fmla="*/ 36 h 36"/>
                    <a:gd name="T4" fmla="*/ 18 w 25"/>
                    <a:gd name="T5" fmla="*/ 36 h 36"/>
                    <a:gd name="T6" fmla="*/ 25 w 25"/>
                    <a:gd name="T7" fmla="*/ 29 h 36"/>
                    <a:gd name="T8" fmla="*/ 25 w 25"/>
                    <a:gd name="T9" fmla="*/ 7 h 36"/>
                    <a:gd name="T10" fmla="*/ 18 w 25"/>
                    <a:gd name="T11" fmla="*/ 0 h 36"/>
                    <a:gd name="T12" fmla="*/ 7 w 25"/>
                    <a:gd name="T13" fmla="*/ 0 h 36"/>
                    <a:gd name="T14" fmla="*/ 0 w 25"/>
                    <a:gd name="T15" fmla="*/ 7 h 36"/>
                    <a:gd name="T16" fmla="*/ 0 w 25"/>
                    <a:gd name="T17" fmla="*/ 29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6">
                      <a:moveTo>
                        <a:pt x="0" y="29"/>
                      </a:moveTo>
                      <a:cubicBezTo>
                        <a:pt x="0" y="33"/>
                        <a:pt x="3" y="36"/>
                        <a:pt x="7" y="36"/>
                      </a:cubicBezTo>
                      <a:cubicBezTo>
                        <a:pt x="18" y="36"/>
                        <a:pt x="18" y="36"/>
                        <a:pt x="18" y="36"/>
                      </a:cubicBezTo>
                      <a:cubicBezTo>
                        <a:pt x="22" y="36"/>
                        <a:pt x="25" y="33"/>
                        <a:pt x="25" y="29"/>
                      </a:cubicBezTo>
                      <a:cubicBezTo>
                        <a:pt x="25" y="7"/>
                        <a:pt x="25" y="7"/>
                        <a:pt x="25" y="7"/>
                      </a:cubicBezTo>
                      <a:cubicBezTo>
                        <a:pt x="25" y="3"/>
                        <a:pt x="22" y="0"/>
                        <a:pt x="18" y="0"/>
                      </a:cubicBezTo>
                      <a:cubicBezTo>
                        <a:pt x="7" y="0"/>
                        <a:pt x="7" y="0"/>
                        <a:pt x="7" y="0"/>
                      </a:cubicBezTo>
                      <a:cubicBezTo>
                        <a:pt x="3" y="0"/>
                        <a:pt x="0" y="3"/>
                        <a:pt x="0" y="7"/>
                      </a:cubicBezTo>
                      <a:lnTo>
                        <a:pt x="0" y="29"/>
                      </a:ln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53" name="Freeform 416"/>
                <p:cNvSpPr>
                  <a:spLocks/>
                </p:cNvSpPr>
                <p:nvPr/>
              </p:nvSpPr>
              <p:spPr bwMode="auto">
                <a:xfrm>
                  <a:off x="7123113" y="-404813"/>
                  <a:ext cx="60325" cy="50800"/>
                </a:xfrm>
                <a:custGeom>
                  <a:avLst/>
                  <a:gdLst>
                    <a:gd name="T0" fmla="*/ 24 w 35"/>
                    <a:gd name="T1" fmla="*/ 24 h 30"/>
                    <a:gd name="T2" fmla="*/ 26 w 35"/>
                    <a:gd name="T3" fmla="*/ 18 h 30"/>
                    <a:gd name="T4" fmla="*/ 18 w 35"/>
                    <a:gd name="T5" fmla="*/ 9 h 30"/>
                    <a:gd name="T6" fmla="*/ 9 w 35"/>
                    <a:gd name="T7" fmla="*/ 18 h 30"/>
                    <a:gd name="T8" fmla="*/ 11 w 35"/>
                    <a:gd name="T9" fmla="*/ 24 h 30"/>
                    <a:gd name="T10" fmla="*/ 5 w 35"/>
                    <a:gd name="T11" fmla="*/ 30 h 30"/>
                    <a:gd name="T12" fmla="*/ 0 w 35"/>
                    <a:gd name="T13" fmla="*/ 18 h 30"/>
                    <a:gd name="T14" fmla="*/ 18 w 35"/>
                    <a:gd name="T15" fmla="*/ 0 h 30"/>
                    <a:gd name="T16" fmla="*/ 35 w 35"/>
                    <a:gd name="T17" fmla="*/ 18 h 30"/>
                    <a:gd name="T18" fmla="*/ 30 w 35"/>
                    <a:gd name="T19" fmla="*/ 30 h 30"/>
                    <a:gd name="T20" fmla="*/ 24 w 35"/>
                    <a:gd name="T21" fmla="*/ 2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 h="30">
                      <a:moveTo>
                        <a:pt x="24" y="24"/>
                      </a:moveTo>
                      <a:cubicBezTo>
                        <a:pt x="25" y="22"/>
                        <a:pt x="26" y="20"/>
                        <a:pt x="26" y="18"/>
                      </a:cubicBezTo>
                      <a:cubicBezTo>
                        <a:pt x="26" y="13"/>
                        <a:pt x="22" y="9"/>
                        <a:pt x="18" y="9"/>
                      </a:cubicBezTo>
                      <a:cubicBezTo>
                        <a:pt x="13" y="9"/>
                        <a:pt x="9" y="13"/>
                        <a:pt x="9" y="18"/>
                      </a:cubicBezTo>
                      <a:cubicBezTo>
                        <a:pt x="9" y="20"/>
                        <a:pt x="10" y="22"/>
                        <a:pt x="11" y="24"/>
                      </a:cubicBezTo>
                      <a:cubicBezTo>
                        <a:pt x="5" y="30"/>
                        <a:pt x="5" y="30"/>
                        <a:pt x="5" y="30"/>
                      </a:cubicBezTo>
                      <a:cubicBezTo>
                        <a:pt x="2" y="27"/>
                        <a:pt x="0" y="22"/>
                        <a:pt x="0" y="18"/>
                      </a:cubicBezTo>
                      <a:cubicBezTo>
                        <a:pt x="0" y="8"/>
                        <a:pt x="8" y="0"/>
                        <a:pt x="18" y="0"/>
                      </a:cubicBezTo>
                      <a:cubicBezTo>
                        <a:pt x="27" y="0"/>
                        <a:pt x="35" y="8"/>
                        <a:pt x="35" y="18"/>
                      </a:cubicBezTo>
                      <a:cubicBezTo>
                        <a:pt x="35" y="22"/>
                        <a:pt x="33" y="27"/>
                        <a:pt x="30" y="30"/>
                      </a:cubicBezTo>
                      <a:lnTo>
                        <a:pt x="24" y="24"/>
                      </a:ln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grpSp>
      </p:grpSp>
      <p:grpSp>
        <p:nvGrpSpPr>
          <p:cNvPr id="558" name="Group 557"/>
          <p:cNvGrpSpPr/>
          <p:nvPr/>
        </p:nvGrpSpPr>
        <p:grpSpPr>
          <a:xfrm>
            <a:off x="4334289" y="4820514"/>
            <a:ext cx="1742326" cy="1573663"/>
            <a:chOff x="4362450" y="4945063"/>
            <a:chExt cx="1738312" cy="1570037"/>
          </a:xfrm>
        </p:grpSpPr>
        <p:sp>
          <p:nvSpPr>
            <p:cNvPr id="192" name="Rectangle 179"/>
            <p:cNvSpPr>
              <a:spLocks noChangeArrowheads="1"/>
            </p:cNvSpPr>
            <p:nvPr/>
          </p:nvSpPr>
          <p:spPr bwMode="auto">
            <a:xfrm>
              <a:off x="4362450" y="4945063"/>
              <a:ext cx="1738312" cy="1570037"/>
            </a:xfrm>
            <a:prstGeom prst="rect">
              <a:avLst/>
            </a:prstGeom>
            <a:solidFill>
              <a:schemeClr val="bg2">
                <a:lumMod val="85000"/>
              </a:schemeClr>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pic>
          <p:nvPicPr>
            <p:cNvPr id="456" name="Picture 455"/>
            <p:cNvPicPr>
              <a:picLocks noChangeAspect="1"/>
            </p:cNvPicPr>
            <p:nvPr/>
          </p:nvPicPr>
          <p:blipFill>
            <a:blip r:embed="rId6"/>
            <a:stretch>
              <a:fillRect/>
            </a:stretch>
          </p:blipFill>
          <p:spPr>
            <a:xfrm>
              <a:off x="4411773" y="5203812"/>
              <a:ext cx="1639667" cy="1052538"/>
            </a:xfrm>
            <a:prstGeom prst="rect">
              <a:avLst/>
            </a:prstGeom>
          </p:spPr>
        </p:pic>
      </p:grpSp>
      <p:grpSp>
        <p:nvGrpSpPr>
          <p:cNvPr id="565" name="Group 564"/>
          <p:cNvGrpSpPr/>
          <p:nvPr/>
        </p:nvGrpSpPr>
        <p:grpSpPr>
          <a:xfrm>
            <a:off x="5934494" y="1188524"/>
            <a:ext cx="2031964" cy="1827226"/>
            <a:chOff x="6312693" y="1447156"/>
            <a:chExt cx="1766094" cy="1588144"/>
          </a:xfrm>
        </p:grpSpPr>
        <p:sp>
          <p:nvSpPr>
            <p:cNvPr id="115" name="Rectangle 98"/>
            <p:cNvSpPr>
              <a:spLocks noChangeArrowheads="1"/>
            </p:cNvSpPr>
            <p:nvPr/>
          </p:nvSpPr>
          <p:spPr bwMode="auto">
            <a:xfrm>
              <a:off x="6312693" y="1447156"/>
              <a:ext cx="1766094" cy="1588144"/>
            </a:xfrm>
            <a:prstGeom prst="rect">
              <a:avLst/>
            </a:prstGeom>
            <a:solidFill>
              <a:schemeClr val="bg2">
                <a:lumMod val="85000"/>
              </a:schemeClr>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nvGrpSpPr>
            <p:cNvPr id="549" name="Group 548"/>
            <p:cNvGrpSpPr/>
            <p:nvPr/>
          </p:nvGrpSpPr>
          <p:grpSpPr>
            <a:xfrm>
              <a:off x="6318250" y="1458913"/>
              <a:ext cx="1733550" cy="1576387"/>
              <a:chOff x="6318250" y="1458913"/>
              <a:chExt cx="1733550" cy="1576387"/>
            </a:xfrm>
          </p:grpSpPr>
          <p:sp>
            <p:nvSpPr>
              <p:cNvPr id="114" name="AutoShape 96"/>
              <p:cNvSpPr>
                <a:spLocks noChangeAspect="1" noChangeArrowheads="1" noTextEdit="1"/>
              </p:cNvSpPr>
              <p:nvPr/>
            </p:nvSpPr>
            <p:spPr bwMode="auto">
              <a:xfrm>
                <a:off x="6318250" y="1458913"/>
                <a:ext cx="1733550" cy="157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0" name="Freeform 420"/>
              <p:cNvSpPr>
                <a:spLocks/>
              </p:cNvSpPr>
              <p:nvPr/>
            </p:nvSpPr>
            <p:spPr bwMode="auto">
              <a:xfrm>
                <a:off x="6389688" y="2171700"/>
                <a:ext cx="550863" cy="644525"/>
              </a:xfrm>
              <a:custGeom>
                <a:avLst/>
                <a:gdLst>
                  <a:gd name="T0" fmla="*/ 0 w 228"/>
                  <a:gd name="T1" fmla="*/ 266 h 266"/>
                  <a:gd name="T2" fmla="*/ 89 w 228"/>
                  <a:gd name="T3" fmla="*/ 153 h 266"/>
                  <a:gd name="T4" fmla="*/ 83 w 228"/>
                  <a:gd name="T5" fmla="*/ 119 h 266"/>
                  <a:gd name="T6" fmla="*/ 83 w 228"/>
                  <a:gd name="T7" fmla="*/ 78 h 266"/>
                  <a:gd name="T8" fmla="*/ 150 w 228"/>
                  <a:gd name="T9" fmla="*/ 0 h 266"/>
                  <a:gd name="T10" fmla="*/ 228 w 228"/>
                  <a:gd name="T11" fmla="*/ 78 h 266"/>
                  <a:gd name="T12" fmla="*/ 228 w 228"/>
                  <a:gd name="T13" fmla="*/ 119 h 266"/>
                  <a:gd name="T14" fmla="*/ 185 w 228"/>
                  <a:gd name="T15" fmla="*/ 189 h 266"/>
                  <a:gd name="T16" fmla="*/ 129 w 228"/>
                  <a:gd name="T17" fmla="*/ 266 h 266"/>
                  <a:gd name="T18" fmla="*/ 0 w 228"/>
                  <a:gd name="T19" fmla="*/ 266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8" h="266">
                    <a:moveTo>
                      <a:pt x="0" y="266"/>
                    </a:moveTo>
                    <a:cubicBezTo>
                      <a:pt x="89" y="153"/>
                      <a:pt x="89" y="153"/>
                      <a:pt x="89" y="153"/>
                    </a:cubicBezTo>
                    <a:cubicBezTo>
                      <a:pt x="85" y="143"/>
                      <a:pt x="83" y="131"/>
                      <a:pt x="83" y="119"/>
                    </a:cubicBezTo>
                    <a:cubicBezTo>
                      <a:pt x="83" y="78"/>
                      <a:pt x="83" y="78"/>
                      <a:pt x="83" y="78"/>
                    </a:cubicBezTo>
                    <a:cubicBezTo>
                      <a:pt x="83" y="35"/>
                      <a:pt x="108" y="0"/>
                      <a:pt x="150" y="0"/>
                    </a:cubicBezTo>
                    <a:cubicBezTo>
                      <a:pt x="193" y="0"/>
                      <a:pt x="228" y="35"/>
                      <a:pt x="228" y="78"/>
                    </a:cubicBezTo>
                    <a:cubicBezTo>
                      <a:pt x="228" y="119"/>
                      <a:pt x="228" y="119"/>
                      <a:pt x="228" y="119"/>
                    </a:cubicBezTo>
                    <a:cubicBezTo>
                      <a:pt x="228" y="150"/>
                      <a:pt x="210" y="176"/>
                      <a:pt x="185" y="189"/>
                    </a:cubicBezTo>
                    <a:cubicBezTo>
                      <a:pt x="129" y="266"/>
                      <a:pt x="129" y="266"/>
                      <a:pt x="129" y="266"/>
                    </a:cubicBezTo>
                    <a:cubicBezTo>
                      <a:pt x="0" y="266"/>
                      <a:pt x="0" y="266"/>
                      <a:pt x="0" y="266"/>
                    </a:cubicBezTo>
                  </a:path>
                </a:pathLst>
              </a:custGeom>
              <a:solidFill>
                <a:srgbClr val="EEBD6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1" name="Freeform 421"/>
              <p:cNvSpPr>
                <a:spLocks/>
              </p:cNvSpPr>
              <p:nvPr/>
            </p:nvSpPr>
            <p:spPr bwMode="auto">
              <a:xfrm>
                <a:off x="6805613" y="2508250"/>
                <a:ext cx="130175" cy="82550"/>
              </a:xfrm>
              <a:custGeom>
                <a:avLst/>
                <a:gdLst>
                  <a:gd name="T0" fmla="*/ 34 w 54"/>
                  <a:gd name="T1" fmla="*/ 34 h 34"/>
                  <a:gd name="T2" fmla="*/ 0 w 54"/>
                  <a:gd name="T3" fmla="*/ 0 h 34"/>
                  <a:gd name="T4" fmla="*/ 54 w 54"/>
                  <a:gd name="T5" fmla="*/ 0 h 34"/>
                  <a:gd name="T6" fmla="*/ 34 w 54"/>
                  <a:gd name="T7" fmla="*/ 34 h 34"/>
                </a:gdLst>
                <a:ahLst/>
                <a:cxnLst>
                  <a:cxn ang="0">
                    <a:pos x="T0" y="T1"/>
                  </a:cxn>
                  <a:cxn ang="0">
                    <a:pos x="T2" y="T3"/>
                  </a:cxn>
                  <a:cxn ang="0">
                    <a:pos x="T4" y="T5"/>
                  </a:cxn>
                  <a:cxn ang="0">
                    <a:pos x="T6" y="T7"/>
                  </a:cxn>
                </a:cxnLst>
                <a:rect l="0" t="0" r="r" b="b"/>
                <a:pathLst>
                  <a:path w="54" h="34">
                    <a:moveTo>
                      <a:pt x="34" y="34"/>
                    </a:moveTo>
                    <a:cubicBezTo>
                      <a:pt x="0" y="0"/>
                      <a:pt x="0" y="0"/>
                      <a:pt x="0" y="0"/>
                    </a:cubicBezTo>
                    <a:cubicBezTo>
                      <a:pt x="54" y="0"/>
                      <a:pt x="54" y="0"/>
                      <a:pt x="54" y="0"/>
                    </a:cubicBezTo>
                    <a:cubicBezTo>
                      <a:pt x="50" y="13"/>
                      <a:pt x="44" y="25"/>
                      <a:pt x="34" y="34"/>
                    </a:cubicBezTo>
                  </a:path>
                </a:pathLst>
              </a:custGeom>
              <a:solidFill>
                <a:srgbClr val="CF8D17"/>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2" name="Freeform 422"/>
              <p:cNvSpPr>
                <a:spLocks/>
              </p:cNvSpPr>
              <p:nvPr/>
            </p:nvSpPr>
            <p:spPr bwMode="auto">
              <a:xfrm>
                <a:off x="6686551" y="1739900"/>
                <a:ext cx="1241425" cy="771525"/>
              </a:xfrm>
              <a:custGeom>
                <a:avLst/>
                <a:gdLst>
                  <a:gd name="T0" fmla="*/ 0 w 513"/>
                  <a:gd name="T1" fmla="*/ 311 h 318"/>
                  <a:gd name="T2" fmla="*/ 8 w 513"/>
                  <a:gd name="T3" fmla="*/ 318 h 318"/>
                  <a:gd name="T4" fmla="*/ 506 w 513"/>
                  <a:gd name="T5" fmla="*/ 318 h 318"/>
                  <a:gd name="T6" fmla="*/ 513 w 513"/>
                  <a:gd name="T7" fmla="*/ 311 h 318"/>
                  <a:gd name="T8" fmla="*/ 513 w 513"/>
                  <a:gd name="T9" fmla="*/ 7 h 318"/>
                  <a:gd name="T10" fmla="*/ 506 w 513"/>
                  <a:gd name="T11" fmla="*/ 0 h 318"/>
                  <a:gd name="T12" fmla="*/ 8 w 513"/>
                  <a:gd name="T13" fmla="*/ 0 h 318"/>
                  <a:gd name="T14" fmla="*/ 0 w 513"/>
                  <a:gd name="T15" fmla="*/ 7 h 318"/>
                  <a:gd name="T16" fmla="*/ 0 w 513"/>
                  <a:gd name="T17" fmla="*/ 311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3" h="318">
                    <a:moveTo>
                      <a:pt x="0" y="311"/>
                    </a:moveTo>
                    <a:cubicBezTo>
                      <a:pt x="0" y="315"/>
                      <a:pt x="4" y="318"/>
                      <a:pt x="8" y="318"/>
                    </a:cubicBezTo>
                    <a:cubicBezTo>
                      <a:pt x="506" y="318"/>
                      <a:pt x="506" y="318"/>
                      <a:pt x="506" y="318"/>
                    </a:cubicBezTo>
                    <a:cubicBezTo>
                      <a:pt x="510" y="318"/>
                      <a:pt x="513" y="315"/>
                      <a:pt x="513" y="311"/>
                    </a:cubicBezTo>
                    <a:cubicBezTo>
                      <a:pt x="513" y="7"/>
                      <a:pt x="513" y="7"/>
                      <a:pt x="513" y="7"/>
                    </a:cubicBezTo>
                    <a:cubicBezTo>
                      <a:pt x="513" y="3"/>
                      <a:pt x="510" y="0"/>
                      <a:pt x="506" y="0"/>
                    </a:cubicBezTo>
                    <a:cubicBezTo>
                      <a:pt x="8" y="0"/>
                      <a:pt x="8" y="0"/>
                      <a:pt x="8" y="0"/>
                    </a:cubicBezTo>
                    <a:cubicBezTo>
                      <a:pt x="4" y="0"/>
                      <a:pt x="0" y="3"/>
                      <a:pt x="0" y="7"/>
                    </a:cubicBezTo>
                    <a:cubicBezTo>
                      <a:pt x="0" y="311"/>
                      <a:pt x="0" y="311"/>
                      <a:pt x="0" y="31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3" name="Freeform 423"/>
              <p:cNvSpPr>
                <a:spLocks/>
              </p:cNvSpPr>
              <p:nvPr/>
            </p:nvSpPr>
            <p:spPr bwMode="auto">
              <a:xfrm>
                <a:off x="6783388" y="1831975"/>
                <a:ext cx="1047750" cy="579438"/>
              </a:xfrm>
              <a:custGeom>
                <a:avLst/>
                <a:gdLst>
                  <a:gd name="T0" fmla="*/ 0 w 433"/>
                  <a:gd name="T1" fmla="*/ 233 h 239"/>
                  <a:gd name="T2" fmla="*/ 6 w 433"/>
                  <a:gd name="T3" fmla="*/ 239 h 239"/>
                  <a:gd name="T4" fmla="*/ 427 w 433"/>
                  <a:gd name="T5" fmla="*/ 239 h 239"/>
                  <a:gd name="T6" fmla="*/ 433 w 433"/>
                  <a:gd name="T7" fmla="*/ 233 h 239"/>
                  <a:gd name="T8" fmla="*/ 433 w 433"/>
                  <a:gd name="T9" fmla="*/ 6 h 239"/>
                  <a:gd name="T10" fmla="*/ 427 w 433"/>
                  <a:gd name="T11" fmla="*/ 0 h 239"/>
                  <a:gd name="T12" fmla="*/ 6 w 433"/>
                  <a:gd name="T13" fmla="*/ 0 h 239"/>
                  <a:gd name="T14" fmla="*/ 0 w 433"/>
                  <a:gd name="T15" fmla="*/ 6 h 239"/>
                  <a:gd name="T16" fmla="*/ 0 w 433"/>
                  <a:gd name="T17" fmla="*/ 233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3" h="239">
                    <a:moveTo>
                      <a:pt x="0" y="233"/>
                    </a:moveTo>
                    <a:cubicBezTo>
                      <a:pt x="0" y="236"/>
                      <a:pt x="3" y="239"/>
                      <a:pt x="6" y="239"/>
                    </a:cubicBezTo>
                    <a:cubicBezTo>
                      <a:pt x="427" y="239"/>
                      <a:pt x="427" y="239"/>
                      <a:pt x="427" y="239"/>
                    </a:cubicBezTo>
                    <a:cubicBezTo>
                      <a:pt x="431" y="239"/>
                      <a:pt x="433" y="236"/>
                      <a:pt x="433" y="233"/>
                    </a:cubicBezTo>
                    <a:cubicBezTo>
                      <a:pt x="433" y="6"/>
                      <a:pt x="433" y="6"/>
                      <a:pt x="433" y="6"/>
                    </a:cubicBezTo>
                    <a:cubicBezTo>
                      <a:pt x="433" y="3"/>
                      <a:pt x="431" y="0"/>
                      <a:pt x="427" y="0"/>
                    </a:cubicBezTo>
                    <a:cubicBezTo>
                      <a:pt x="6" y="0"/>
                      <a:pt x="6" y="0"/>
                      <a:pt x="6" y="0"/>
                    </a:cubicBezTo>
                    <a:cubicBezTo>
                      <a:pt x="3" y="0"/>
                      <a:pt x="0" y="3"/>
                      <a:pt x="0" y="6"/>
                    </a:cubicBezTo>
                    <a:cubicBezTo>
                      <a:pt x="0" y="233"/>
                      <a:pt x="0" y="233"/>
                      <a:pt x="0" y="233"/>
                    </a:cubicBezTo>
                  </a:path>
                </a:pathLst>
              </a:cu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4" name="Rectangle 424"/>
              <p:cNvSpPr>
                <a:spLocks noChangeArrowheads="1"/>
              </p:cNvSpPr>
              <p:nvPr/>
            </p:nvSpPr>
            <p:spPr bwMode="auto">
              <a:xfrm>
                <a:off x="6865938" y="1965325"/>
                <a:ext cx="244475" cy="1190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5" name="Rectangle 425"/>
              <p:cNvSpPr>
                <a:spLocks noChangeArrowheads="1"/>
              </p:cNvSpPr>
              <p:nvPr/>
            </p:nvSpPr>
            <p:spPr bwMode="auto">
              <a:xfrm>
                <a:off x="6865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6" name="Rectangle 426"/>
              <p:cNvSpPr>
                <a:spLocks noChangeArrowheads="1"/>
              </p:cNvSpPr>
              <p:nvPr/>
            </p:nvSpPr>
            <p:spPr bwMode="auto">
              <a:xfrm>
                <a:off x="7119938" y="1965325"/>
                <a:ext cx="244475" cy="119063"/>
              </a:xfrm>
              <a:prstGeom prst="rect">
                <a:avLst/>
              </a:prstGeom>
              <a:solidFill>
                <a:srgbClr val="9736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7" name="Rectangle 427"/>
              <p:cNvSpPr>
                <a:spLocks noChangeArrowheads="1"/>
              </p:cNvSpPr>
              <p:nvPr/>
            </p:nvSpPr>
            <p:spPr bwMode="auto">
              <a:xfrm>
                <a:off x="7119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8" name="Rectangle 428"/>
              <p:cNvSpPr>
                <a:spLocks noChangeArrowheads="1"/>
              </p:cNvSpPr>
              <p:nvPr/>
            </p:nvSpPr>
            <p:spPr bwMode="auto">
              <a:xfrm>
                <a:off x="7372351" y="1965325"/>
                <a:ext cx="117475"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9" name="Rectangle 429"/>
              <p:cNvSpPr>
                <a:spLocks noChangeArrowheads="1"/>
              </p:cNvSpPr>
              <p:nvPr/>
            </p:nvSpPr>
            <p:spPr bwMode="auto">
              <a:xfrm>
                <a:off x="7372351" y="1965325"/>
                <a:ext cx="117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0" name="Rectangle 430"/>
              <p:cNvSpPr>
                <a:spLocks noChangeArrowheads="1"/>
              </p:cNvSpPr>
              <p:nvPr/>
            </p:nvSpPr>
            <p:spPr bwMode="auto">
              <a:xfrm>
                <a:off x="7497763" y="1965325"/>
                <a:ext cx="115888" cy="11906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1" name="Rectangle 431"/>
              <p:cNvSpPr>
                <a:spLocks noChangeArrowheads="1"/>
              </p:cNvSpPr>
              <p:nvPr/>
            </p:nvSpPr>
            <p:spPr bwMode="auto">
              <a:xfrm>
                <a:off x="7497763" y="1965325"/>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2" name="Rectangle 432"/>
              <p:cNvSpPr>
                <a:spLocks noChangeArrowheads="1"/>
              </p:cNvSpPr>
              <p:nvPr/>
            </p:nvSpPr>
            <p:spPr bwMode="auto">
              <a:xfrm>
                <a:off x="7372351" y="2090738"/>
                <a:ext cx="117475" cy="119063"/>
              </a:xfrm>
              <a:prstGeom prst="rect">
                <a:avLst/>
              </a:prstGeom>
              <a:solidFill>
                <a:srgbClr val="9736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3" name="Rectangle 433"/>
              <p:cNvSpPr>
                <a:spLocks noChangeArrowheads="1"/>
              </p:cNvSpPr>
              <p:nvPr/>
            </p:nvSpPr>
            <p:spPr bwMode="auto">
              <a:xfrm>
                <a:off x="7372351" y="2090738"/>
                <a:ext cx="117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4" name="Rectangle 434"/>
              <p:cNvSpPr>
                <a:spLocks noChangeArrowheads="1"/>
              </p:cNvSpPr>
              <p:nvPr/>
            </p:nvSpPr>
            <p:spPr bwMode="auto">
              <a:xfrm>
                <a:off x="6865938" y="2090738"/>
                <a:ext cx="119063" cy="11906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5" name="Rectangle 435"/>
              <p:cNvSpPr>
                <a:spLocks noChangeArrowheads="1"/>
              </p:cNvSpPr>
              <p:nvPr/>
            </p:nvSpPr>
            <p:spPr bwMode="auto">
              <a:xfrm>
                <a:off x="6865938" y="2090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6" name="Rectangle 436"/>
              <p:cNvSpPr>
                <a:spLocks noChangeArrowheads="1"/>
              </p:cNvSpPr>
              <p:nvPr/>
            </p:nvSpPr>
            <p:spPr bwMode="auto">
              <a:xfrm>
                <a:off x="6865938" y="2217738"/>
                <a:ext cx="119063" cy="119063"/>
              </a:xfrm>
              <a:prstGeom prst="rect">
                <a:avLst/>
              </a:prstGeom>
              <a:solidFill>
                <a:srgbClr val="00AD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7" name="Rectangle 437"/>
              <p:cNvSpPr>
                <a:spLocks noChangeArrowheads="1"/>
              </p:cNvSpPr>
              <p:nvPr/>
            </p:nvSpPr>
            <p:spPr bwMode="auto">
              <a:xfrm>
                <a:off x="6865938"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8" name="Rectangle 438"/>
              <p:cNvSpPr>
                <a:spLocks noChangeArrowheads="1"/>
              </p:cNvSpPr>
              <p:nvPr/>
            </p:nvSpPr>
            <p:spPr bwMode="auto">
              <a:xfrm>
                <a:off x="6994526" y="2217738"/>
                <a:ext cx="119063" cy="119063"/>
              </a:xfrm>
              <a:prstGeom prst="rect">
                <a:avLst/>
              </a:prstGeom>
              <a:solidFill>
                <a:srgbClr val="9736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9" name="Rectangle 439"/>
              <p:cNvSpPr>
                <a:spLocks noChangeArrowheads="1"/>
              </p:cNvSpPr>
              <p:nvPr/>
            </p:nvSpPr>
            <p:spPr bwMode="auto">
              <a:xfrm>
                <a:off x="6994526"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0" name="Rectangle 440"/>
              <p:cNvSpPr>
                <a:spLocks noChangeArrowheads="1"/>
              </p:cNvSpPr>
              <p:nvPr/>
            </p:nvSpPr>
            <p:spPr bwMode="auto">
              <a:xfrm>
                <a:off x="7119938" y="2090738"/>
                <a:ext cx="244475" cy="119063"/>
              </a:xfrm>
              <a:prstGeom prst="rect">
                <a:avLst/>
              </a:prstGeom>
              <a:solidFill>
                <a:srgbClr val="F9F7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1" name="Rectangle 441"/>
              <p:cNvSpPr>
                <a:spLocks noChangeArrowheads="1"/>
              </p:cNvSpPr>
              <p:nvPr/>
            </p:nvSpPr>
            <p:spPr bwMode="auto">
              <a:xfrm>
                <a:off x="7119938" y="2090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2" name="Rectangle 442"/>
              <p:cNvSpPr>
                <a:spLocks noChangeArrowheads="1"/>
              </p:cNvSpPr>
              <p:nvPr/>
            </p:nvSpPr>
            <p:spPr bwMode="auto">
              <a:xfrm>
                <a:off x="7119938" y="2217738"/>
                <a:ext cx="244475"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3" name="Rectangle 443"/>
              <p:cNvSpPr>
                <a:spLocks noChangeArrowheads="1"/>
              </p:cNvSpPr>
              <p:nvPr/>
            </p:nvSpPr>
            <p:spPr bwMode="auto">
              <a:xfrm>
                <a:off x="7119938" y="2217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4" name="Rectangle 444"/>
              <p:cNvSpPr>
                <a:spLocks noChangeArrowheads="1"/>
              </p:cNvSpPr>
              <p:nvPr/>
            </p:nvSpPr>
            <p:spPr bwMode="auto">
              <a:xfrm>
                <a:off x="7369176" y="2297113"/>
                <a:ext cx="244475" cy="396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5" name="Rectangle 445"/>
              <p:cNvSpPr>
                <a:spLocks noChangeArrowheads="1"/>
              </p:cNvSpPr>
              <p:nvPr/>
            </p:nvSpPr>
            <p:spPr bwMode="auto">
              <a:xfrm>
                <a:off x="7369176" y="2297113"/>
                <a:ext cx="244475" cy="39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6" name="Rectangle 446"/>
              <p:cNvSpPr>
                <a:spLocks noChangeArrowheads="1"/>
              </p:cNvSpPr>
              <p:nvPr/>
            </p:nvSpPr>
            <p:spPr bwMode="auto">
              <a:xfrm>
                <a:off x="7369176" y="2217738"/>
                <a:ext cx="244475" cy="79375"/>
              </a:xfrm>
              <a:prstGeom prst="rect">
                <a:avLst/>
              </a:prstGeom>
              <a:solidFill>
                <a:srgbClr val="00AD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7" name="Rectangle 447"/>
              <p:cNvSpPr>
                <a:spLocks noChangeArrowheads="1"/>
              </p:cNvSpPr>
              <p:nvPr/>
            </p:nvSpPr>
            <p:spPr bwMode="auto">
              <a:xfrm>
                <a:off x="7369176" y="2217738"/>
                <a:ext cx="244475" cy="7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8" name="Rectangle 448"/>
              <p:cNvSpPr>
                <a:spLocks noChangeArrowheads="1"/>
              </p:cNvSpPr>
              <p:nvPr/>
            </p:nvSpPr>
            <p:spPr bwMode="auto">
              <a:xfrm>
                <a:off x="7497763" y="2090738"/>
                <a:ext cx="115888"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9" name="Rectangle 449"/>
              <p:cNvSpPr>
                <a:spLocks noChangeArrowheads="1"/>
              </p:cNvSpPr>
              <p:nvPr/>
            </p:nvSpPr>
            <p:spPr bwMode="auto">
              <a:xfrm>
                <a:off x="7497763" y="2090738"/>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0" name="Rectangle 450"/>
              <p:cNvSpPr>
                <a:spLocks noChangeArrowheads="1"/>
              </p:cNvSpPr>
              <p:nvPr/>
            </p:nvSpPr>
            <p:spPr bwMode="auto">
              <a:xfrm>
                <a:off x="7667626" y="2090738"/>
                <a:ext cx="115888" cy="119063"/>
              </a:xfrm>
              <a:prstGeom prst="rect">
                <a:avLst/>
              </a:prstGeom>
              <a:solidFill>
                <a:srgbClr val="6DC2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1" name="Rectangle 451"/>
              <p:cNvSpPr>
                <a:spLocks noChangeArrowheads="1"/>
              </p:cNvSpPr>
              <p:nvPr/>
            </p:nvSpPr>
            <p:spPr bwMode="auto">
              <a:xfrm>
                <a:off x="7667626" y="2090738"/>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2" name="Rectangle 452"/>
              <p:cNvSpPr>
                <a:spLocks noChangeArrowheads="1"/>
              </p:cNvSpPr>
              <p:nvPr/>
            </p:nvSpPr>
            <p:spPr bwMode="auto">
              <a:xfrm>
                <a:off x="7667626" y="2217738"/>
                <a:ext cx="115888" cy="1190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3" name="Rectangle 453"/>
              <p:cNvSpPr>
                <a:spLocks noChangeArrowheads="1"/>
              </p:cNvSpPr>
              <p:nvPr/>
            </p:nvSpPr>
            <p:spPr bwMode="auto">
              <a:xfrm>
                <a:off x="7667626" y="2217738"/>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4" name="Rectangle 454"/>
              <p:cNvSpPr>
                <a:spLocks noChangeArrowheads="1"/>
              </p:cNvSpPr>
              <p:nvPr/>
            </p:nvSpPr>
            <p:spPr bwMode="auto">
              <a:xfrm>
                <a:off x="7789863" y="2090738"/>
                <a:ext cx="41275"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5" name="Rectangle 455"/>
              <p:cNvSpPr>
                <a:spLocks noChangeArrowheads="1"/>
              </p:cNvSpPr>
              <p:nvPr/>
            </p:nvSpPr>
            <p:spPr bwMode="auto">
              <a:xfrm>
                <a:off x="7789863" y="2217738"/>
                <a:ext cx="41275" cy="119063"/>
              </a:xfrm>
              <a:prstGeom prst="rect">
                <a:avLst/>
              </a:prstGeom>
              <a:solidFill>
                <a:srgbClr val="B01E4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6" name="Rectangle 456"/>
              <p:cNvSpPr>
                <a:spLocks noChangeArrowheads="1"/>
              </p:cNvSpPr>
              <p:nvPr/>
            </p:nvSpPr>
            <p:spPr bwMode="auto">
              <a:xfrm>
                <a:off x="7789863" y="2217738"/>
                <a:ext cx="412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7" name="Rectangle 457"/>
              <p:cNvSpPr>
                <a:spLocks noChangeArrowheads="1"/>
              </p:cNvSpPr>
              <p:nvPr/>
            </p:nvSpPr>
            <p:spPr bwMode="auto">
              <a:xfrm>
                <a:off x="7667626" y="1965325"/>
                <a:ext cx="163513" cy="11906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8" name="Freeform 458"/>
              <p:cNvSpPr>
                <a:spLocks/>
              </p:cNvSpPr>
              <p:nvPr/>
            </p:nvSpPr>
            <p:spPr bwMode="auto">
              <a:xfrm>
                <a:off x="6991351" y="2090738"/>
                <a:ext cx="119063" cy="119063"/>
              </a:xfrm>
              <a:custGeom>
                <a:avLst/>
                <a:gdLst>
                  <a:gd name="T0" fmla="*/ 38 w 75"/>
                  <a:gd name="T1" fmla="*/ 0 h 75"/>
                  <a:gd name="T2" fmla="*/ 0 w 75"/>
                  <a:gd name="T3" fmla="*/ 0 h 75"/>
                  <a:gd name="T4" fmla="*/ 0 w 75"/>
                  <a:gd name="T5" fmla="*/ 39 h 75"/>
                  <a:gd name="T6" fmla="*/ 0 w 75"/>
                  <a:gd name="T7" fmla="*/ 75 h 75"/>
                  <a:gd name="T8" fmla="*/ 38 w 75"/>
                  <a:gd name="T9" fmla="*/ 75 h 75"/>
                  <a:gd name="T10" fmla="*/ 75 w 75"/>
                  <a:gd name="T11" fmla="*/ 75 h 75"/>
                  <a:gd name="T12" fmla="*/ 75 w 75"/>
                  <a:gd name="T13" fmla="*/ 39 h 75"/>
                  <a:gd name="T14" fmla="*/ 75 w 75"/>
                  <a:gd name="T15" fmla="*/ 0 h 75"/>
                  <a:gd name="T16" fmla="*/ 38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38" y="0"/>
                    </a:moveTo>
                    <a:lnTo>
                      <a:pt x="0" y="0"/>
                    </a:lnTo>
                    <a:lnTo>
                      <a:pt x="0" y="39"/>
                    </a:lnTo>
                    <a:lnTo>
                      <a:pt x="0" y="75"/>
                    </a:lnTo>
                    <a:lnTo>
                      <a:pt x="38" y="75"/>
                    </a:lnTo>
                    <a:lnTo>
                      <a:pt x="75" y="75"/>
                    </a:lnTo>
                    <a:lnTo>
                      <a:pt x="75" y="39"/>
                    </a:lnTo>
                    <a:lnTo>
                      <a:pt x="75" y="0"/>
                    </a:lnTo>
                    <a:lnTo>
                      <a:pt x="38" y="0"/>
                    </a:lnTo>
                    <a:close/>
                  </a:path>
                </a:pathLst>
              </a:custGeom>
              <a:solidFill>
                <a:srgbClr val="00AD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9" name="Freeform 459"/>
              <p:cNvSpPr>
                <a:spLocks/>
              </p:cNvSpPr>
              <p:nvPr/>
            </p:nvSpPr>
            <p:spPr bwMode="auto">
              <a:xfrm>
                <a:off x="6991351" y="2090738"/>
                <a:ext cx="119063" cy="119063"/>
              </a:xfrm>
              <a:custGeom>
                <a:avLst/>
                <a:gdLst>
                  <a:gd name="T0" fmla="*/ 38 w 75"/>
                  <a:gd name="T1" fmla="*/ 0 h 75"/>
                  <a:gd name="T2" fmla="*/ 0 w 75"/>
                  <a:gd name="T3" fmla="*/ 0 h 75"/>
                  <a:gd name="T4" fmla="*/ 0 w 75"/>
                  <a:gd name="T5" fmla="*/ 39 h 75"/>
                  <a:gd name="T6" fmla="*/ 0 w 75"/>
                  <a:gd name="T7" fmla="*/ 75 h 75"/>
                  <a:gd name="T8" fmla="*/ 38 w 75"/>
                  <a:gd name="T9" fmla="*/ 75 h 75"/>
                  <a:gd name="T10" fmla="*/ 75 w 75"/>
                  <a:gd name="T11" fmla="*/ 75 h 75"/>
                  <a:gd name="T12" fmla="*/ 75 w 75"/>
                  <a:gd name="T13" fmla="*/ 39 h 75"/>
                  <a:gd name="T14" fmla="*/ 75 w 75"/>
                  <a:gd name="T15" fmla="*/ 0 h 75"/>
                  <a:gd name="T16" fmla="*/ 38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38" y="0"/>
                    </a:moveTo>
                    <a:lnTo>
                      <a:pt x="0" y="0"/>
                    </a:lnTo>
                    <a:lnTo>
                      <a:pt x="0" y="39"/>
                    </a:lnTo>
                    <a:lnTo>
                      <a:pt x="0" y="75"/>
                    </a:lnTo>
                    <a:lnTo>
                      <a:pt x="38" y="75"/>
                    </a:lnTo>
                    <a:lnTo>
                      <a:pt x="75" y="75"/>
                    </a:lnTo>
                    <a:lnTo>
                      <a:pt x="75" y="39"/>
                    </a:lnTo>
                    <a:lnTo>
                      <a:pt x="75" y="0"/>
                    </a:lnTo>
                    <a:lnTo>
                      <a:pt x="3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00" name="Rectangle 460"/>
              <p:cNvSpPr>
                <a:spLocks noChangeArrowheads="1"/>
              </p:cNvSpPr>
              <p:nvPr/>
            </p:nvSpPr>
            <p:spPr bwMode="auto">
              <a:xfrm>
                <a:off x="7780338" y="1870075"/>
                <a:ext cx="31750" cy="31750"/>
              </a:xfrm>
              <a:prstGeom prst="rect">
                <a:avLst/>
              </a:prstGeom>
              <a:solidFill>
                <a:srgbClr val="00AD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01" name="Rectangle 461"/>
              <p:cNvSpPr>
                <a:spLocks noChangeArrowheads="1"/>
              </p:cNvSpPr>
              <p:nvPr/>
            </p:nvSpPr>
            <p:spPr bwMode="auto">
              <a:xfrm>
                <a:off x="6865938" y="1868488"/>
                <a:ext cx="20900"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S</a:t>
                </a:r>
                <a:endParaRPr lang="en-US" altLang="en-US" sz="1730">
                  <a:solidFill>
                    <a:srgbClr val="404040"/>
                  </a:solidFill>
                </a:endParaRPr>
              </a:p>
            </p:txBody>
          </p:sp>
          <p:sp>
            <p:nvSpPr>
              <p:cNvPr id="502" name="Rectangle 462"/>
              <p:cNvSpPr>
                <a:spLocks noChangeArrowheads="1"/>
              </p:cNvSpPr>
              <p:nvPr/>
            </p:nvSpPr>
            <p:spPr bwMode="auto">
              <a:xfrm>
                <a:off x="6888163" y="1868488"/>
                <a:ext cx="8360"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t</a:t>
                </a:r>
                <a:endParaRPr lang="en-US" altLang="en-US" sz="1730">
                  <a:solidFill>
                    <a:srgbClr val="404040"/>
                  </a:solidFill>
                </a:endParaRPr>
              </a:p>
            </p:txBody>
          </p:sp>
          <p:sp>
            <p:nvSpPr>
              <p:cNvPr id="503" name="Rectangle 463"/>
              <p:cNvSpPr>
                <a:spLocks noChangeArrowheads="1"/>
              </p:cNvSpPr>
              <p:nvPr/>
            </p:nvSpPr>
            <p:spPr bwMode="auto">
              <a:xfrm>
                <a:off x="6902451" y="1868488"/>
                <a:ext cx="18113"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a</a:t>
                </a:r>
                <a:endParaRPr lang="en-US" altLang="en-US" sz="1730">
                  <a:solidFill>
                    <a:srgbClr val="404040"/>
                  </a:solidFill>
                </a:endParaRPr>
              </a:p>
            </p:txBody>
          </p:sp>
          <p:sp>
            <p:nvSpPr>
              <p:cNvPr id="504" name="Rectangle 464"/>
              <p:cNvSpPr>
                <a:spLocks noChangeArrowheads="1"/>
              </p:cNvSpPr>
              <p:nvPr/>
            </p:nvSpPr>
            <p:spPr bwMode="auto">
              <a:xfrm>
                <a:off x="6923088" y="1868488"/>
                <a:ext cx="11146"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r</a:t>
                </a:r>
                <a:endParaRPr lang="en-US" altLang="en-US" sz="1730">
                  <a:solidFill>
                    <a:srgbClr val="404040"/>
                  </a:solidFill>
                </a:endParaRPr>
              </a:p>
            </p:txBody>
          </p:sp>
          <p:sp>
            <p:nvSpPr>
              <p:cNvPr id="505" name="Rectangle 465"/>
              <p:cNvSpPr>
                <a:spLocks noChangeArrowheads="1"/>
              </p:cNvSpPr>
              <p:nvPr/>
            </p:nvSpPr>
            <p:spPr bwMode="auto">
              <a:xfrm>
                <a:off x="6940551" y="1868488"/>
                <a:ext cx="8360"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t</a:t>
                </a:r>
                <a:endParaRPr lang="en-US" altLang="en-US" sz="1730">
                  <a:solidFill>
                    <a:srgbClr val="404040"/>
                  </a:solidFill>
                </a:endParaRPr>
              </a:p>
            </p:txBody>
          </p:sp>
          <p:sp>
            <p:nvSpPr>
              <p:cNvPr id="506" name="Freeform 466"/>
              <p:cNvSpPr>
                <a:spLocks/>
              </p:cNvSpPr>
              <p:nvPr/>
            </p:nvSpPr>
            <p:spPr bwMode="auto">
              <a:xfrm>
                <a:off x="6686551" y="1739900"/>
                <a:ext cx="1241425" cy="771525"/>
              </a:xfrm>
              <a:custGeom>
                <a:avLst/>
                <a:gdLst>
                  <a:gd name="T0" fmla="*/ 209 w 513"/>
                  <a:gd name="T1" fmla="*/ 0 h 318"/>
                  <a:gd name="T2" fmla="*/ 8 w 513"/>
                  <a:gd name="T3" fmla="*/ 0 h 318"/>
                  <a:gd name="T4" fmla="*/ 0 w 513"/>
                  <a:gd name="T5" fmla="*/ 7 h 318"/>
                  <a:gd name="T6" fmla="*/ 0 w 513"/>
                  <a:gd name="T7" fmla="*/ 311 h 318"/>
                  <a:gd name="T8" fmla="*/ 8 w 513"/>
                  <a:gd name="T9" fmla="*/ 318 h 318"/>
                  <a:gd name="T10" fmla="*/ 506 w 513"/>
                  <a:gd name="T11" fmla="*/ 318 h 318"/>
                  <a:gd name="T12" fmla="*/ 513 w 513"/>
                  <a:gd name="T13" fmla="*/ 311 h 318"/>
                  <a:gd name="T14" fmla="*/ 513 w 513"/>
                  <a:gd name="T15" fmla="*/ 304 h 318"/>
                  <a:gd name="T16" fmla="*/ 473 w 513"/>
                  <a:gd name="T17" fmla="*/ 264 h 318"/>
                  <a:gd name="T18" fmla="*/ 473 w 513"/>
                  <a:gd name="T19" fmla="*/ 271 h 318"/>
                  <a:gd name="T20" fmla="*/ 467 w 513"/>
                  <a:gd name="T21" fmla="*/ 277 h 318"/>
                  <a:gd name="T22" fmla="*/ 46 w 513"/>
                  <a:gd name="T23" fmla="*/ 277 h 318"/>
                  <a:gd name="T24" fmla="*/ 40 w 513"/>
                  <a:gd name="T25" fmla="*/ 271 h 318"/>
                  <a:gd name="T26" fmla="*/ 40 w 513"/>
                  <a:gd name="T27" fmla="*/ 44 h 318"/>
                  <a:gd name="T28" fmla="*/ 46 w 513"/>
                  <a:gd name="T29" fmla="*/ 38 h 318"/>
                  <a:gd name="T30" fmla="*/ 248 w 513"/>
                  <a:gd name="T31" fmla="*/ 38 h 318"/>
                  <a:gd name="T32" fmla="*/ 209 w 513"/>
                  <a:gd name="T33" fmla="*/ 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13" h="318">
                    <a:moveTo>
                      <a:pt x="209" y="0"/>
                    </a:moveTo>
                    <a:cubicBezTo>
                      <a:pt x="8" y="0"/>
                      <a:pt x="8" y="0"/>
                      <a:pt x="8" y="0"/>
                    </a:cubicBezTo>
                    <a:cubicBezTo>
                      <a:pt x="4" y="0"/>
                      <a:pt x="0" y="3"/>
                      <a:pt x="0" y="7"/>
                    </a:cubicBezTo>
                    <a:cubicBezTo>
                      <a:pt x="0" y="311"/>
                      <a:pt x="0" y="311"/>
                      <a:pt x="0" y="311"/>
                    </a:cubicBezTo>
                    <a:cubicBezTo>
                      <a:pt x="0" y="315"/>
                      <a:pt x="4" y="318"/>
                      <a:pt x="8" y="318"/>
                    </a:cubicBezTo>
                    <a:cubicBezTo>
                      <a:pt x="506" y="318"/>
                      <a:pt x="506" y="318"/>
                      <a:pt x="506" y="318"/>
                    </a:cubicBezTo>
                    <a:cubicBezTo>
                      <a:pt x="510" y="318"/>
                      <a:pt x="513" y="315"/>
                      <a:pt x="513" y="311"/>
                    </a:cubicBezTo>
                    <a:cubicBezTo>
                      <a:pt x="513" y="304"/>
                      <a:pt x="513" y="304"/>
                      <a:pt x="513" y="304"/>
                    </a:cubicBezTo>
                    <a:cubicBezTo>
                      <a:pt x="473" y="264"/>
                      <a:pt x="473" y="264"/>
                      <a:pt x="473" y="264"/>
                    </a:cubicBezTo>
                    <a:cubicBezTo>
                      <a:pt x="473" y="271"/>
                      <a:pt x="473" y="271"/>
                      <a:pt x="473" y="271"/>
                    </a:cubicBezTo>
                    <a:cubicBezTo>
                      <a:pt x="473" y="274"/>
                      <a:pt x="471" y="277"/>
                      <a:pt x="467" y="277"/>
                    </a:cubicBezTo>
                    <a:cubicBezTo>
                      <a:pt x="46" y="277"/>
                      <a:pt x="46" y="277"/>
                      <a:pt x="46" y="277"/>
                    </a:cubicBezTo>
                    <a:cubicBezTo>
                      <a:pt x="43" y="277"/>
                      <a:pt x="40" y="274"/>
                      <a:pt x="40" y="271"/>
                    </a:cubicBezTo>
                    <a:cubicBezTo>
                      <a:pt x="40" y="44"/>
                      <a:pt x="40" y="44"/>
                      <a:pt x="40" y="44"/>
                    </a:cubicBezTo>
                    <a:cubicBezTo>
                      <a:pt x="40" y="41"/>
                      <a:pt x="43" y="38"/>
                      <a:pt x="46" y="38"/>
                    </a:cubicBezTo>
                    <a:cubicBezTo>
                      <a:pt x="248" y="38"/>
                      <a:pt x="248" y="38"/>
                      <a:pt x="248" y="38"/>
                    </a:cubicBezTo>
                    <a:cubicBezTo>
                      <a:pt x="209" y="0"/>
                      <a:pt x="209" y="0"/>
                      <a:pt x="209" y="0"/>
                    </a:cubicBezTo>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07" name="Freeform 467"/>
              <p:cNvSpPr>
                <a:spLocks noEditPoints="1"/>
              </p:cNvSpPr>
              <p:nvPr/>
            </p:nvSpPr>
            <p:spPr bwMode="auto">
              <a:xfrm>
                <a:off x="6783388" y="1831975"/>
                <a:ext cx="1047750" cy="579438"/>
              </a:xfrm>
              <a:custGeom>
                <a:avLst/>
                <a:gdLst>
                  <a:gd name="T0" fmla="*/ 242 w 433"/>
                  <a:gd name="T1" fmla="*/ 192 h 239"/>
                  <a:gd name="T2" fmla="*/ 343 w 433"/>
                  <a:gd name="T3" fmla="*/ 208 h 239"/>
                  <a:gd name="T4" fmla="*/ 34 w 433"/>
                  <a:gd name="T5" fmla="*/ 208 h 239"/>
                  <a:gd name="T6" fmla="*/ 83 w 433"/>
                  <a:gd name="T7" fmla="*/ 159 h 239"/>
                  <a:gd name="T8" fmla="*/ 34 w 433"/>
                  <a:gd name="T9" fmla="*/ 208 h 239"/>
                  <a:gd name="T10" fmla="*/ 87 w 433"/>
                  <a:gd name="T11" fmla="*/ 159 h 239"/>
                  <a:gd name="T12" fmla="*/ 136 w 433"/>
                  <a:gd name="T13" fmla="*/ 208 h 239"/>
                  <a:gd name="T14" fmla="*/ 139 w 433"/>
                  <a:gd name="T15" fmla="*/ 208 h 239"/>
                  <a:gd name="T16" fmla="*/ 240 w 433"/>
                  <a:gd name="T17" fmla="*/ 159 h 239"/>
                  <a:gd name="T18" fmla="*/ 139 w 433"/>
                  <a:gd name="T19" fmla="*/ 208 h 239"/>
                  <a:gd name="T20" fmla="*/ 242 w 433"/>
                  <a:gd name="T21" fmla="*/ 159 h 239"/>
                  <a:gd name="T22" fmla="*/ 343 w 433"/>
                  <a:gd name="T23" fmla="*/ 192 h 239"/>
                  <a:gd name="T24" fmla="*/ 34 w 433"/>
                  <a:gd name="T25" fmla="*/ 156 h 239"/>
                  <a:gd name="T26" fmla="*/ 83 w 433"/>
                  <a:gd name="T27" fmla="*/ 107 h 239"/>
                  <a:gd name="T28" fmla="*/ 34 w 433"/>
                  <a:gd name="T29" fmla="*/ 156 h 239"/>
                  <a:gd name="T30" fmla="*/ 86 w 433"/>
                  <a:gd name="T31" fmla="*/ 132 h 239"/>
                  <a:gd name="T32" fmla="*/ 111 w 433"/>
                  <a:gd name="T33" fmla="*/ 107 h 239"/>
                  <a:gd name="T34" fmla="*/ 135 w 433"/>
                  <a:gd name="T35" fmla="*/ 132 h 239"/>
                  <a:gd name="T36" fmla="*/ 111 w 433"/>
                  <a:gd name="T37" fmla="*/ 156 h 239"/>
                  <a:gd name="T38" fmla="*/ 139 w 433"/>
                  <a:gd name="T39" fmla="*/ 156 h 239"/>
                  <a:gd name="T40" fmla="*/ 240 w 433"/>
                  <a:gd name="T41" fmla="*/ 107 h 239"/>
                  <a:gd name="T42" fmla="*/ 139 w 433"/>
                  <a:gd name="T43" fmla="*/ 156 h 239"/>
                  <a:gd name="T44" fmla="*/ 243 w 433"/>
                  <a:gd name="T45" fmla="*/ 107 h 239"/>
                  <a:gd name="T46" fmla="*/ 292 w 433"/>
                  <a:gd name="T47" fmla="*/ 156 h 239"/>
                  <a:gd name="T48" fmla="*/ 34 w 433"/>
                  <a:gd name="T49" fmla="*/ 104 h 239"/>
                  <a:gd name="T50" fmla="*/ 135 w 433"/>
                  <a:gd name="T51" fmla="*/ 55 h 239"/>
                  <a:gd name="T52" fmla="*/ 34 w 433"/>
                  <a:gd name="T53" fmla="*/ 104 h 239"/>
                  <a:gd name="T54" fmla="*/ 139 w 433"/>
                  <a:gd name="T55" fmla="*/ 55 h 239"/>
                  <a:gd name="T56" fmla="*/ 240 w 433"/>
                  <a:gd name="T57" fmla="*/ 104 h 239"/>
                  <a:gd name="T58" fmla="*/ 35 w 433"/>
                  <a:gd name="T59" fmla="*/ 30 h 239"/>
                  <a:gd name="T60" fmla="*/ 70 w 433"/>
                  <a:gd name="T61" fmla="*/ 17 h 239"/>
                  <a:gd name="T62" fmla="*/ 35 w 433"/>
                  <a:gd name="T63" fmla="*/ 30 h 239"/>
                  <a:gd name="T64" fmla="*/ 6 w 433"/>
                  <a:gd name="T65" fmla="*/ 0 h 239"/>
                  <a:gd name="T66" fmla="*/ 0 w 433"/>
                  <a:gd name="T67" fmla="*/ 233 h 239"/>
                  <a:gd name="T68" fmla="*/ 427 w 433"/>
                  <a:gd name="T69" fmla="*/ 239 h 239"/>
                  <a:gd name="T70" fmla="*/ 433 w 433"/>
                  <a:gd name="T71" fmla="*/ 226 h 239"/>
                  <a:gd name="T72" fmla="*/ 413 w 433"/>
                  <a:gd name="T73" fmla="*/ 208 h 239"/>
                  <a:gd name="T74" fmla="*/ 365 w 433"/>
                  <a:gd name="T75" fmla="*/ 159 h 239"/>
                  <a:gd name="T76" fmla="*/ 343 w 433"/>
                  <a:gd name="T77" fmla="*/ 136 h 239"/>
                  <a:gd name="T78" fmla="*/ 295 w 433"/>
                  <a:gd name="T79" fmla="*/ 156 h 239"/>
                  <a:gd name="T80" fmla="*/ 315 w 433"/>
                  <a:gd name="T81" fmla="*/ 107 h 239"/>
                  <a:gd name="T82" fmla="*/ 295 w 433"/>
                  <a:gd name="T83" fmla="*/ 104 h 239"/>
                  <a:gd name="T84" fmla="*/ 292 w 433"/>
                  <a:gd name="T85" fmla="*/ 84 h 239"/>
                  <a:gd name="T86" fmla="*/ 243 w 433"/>
                  <a:gd name="T87" fmla="*/ 104 h 239"/>
                  <a:gd name="T88" fmla="*/ 263 w 433"/>
                  <a:gd name="T89" fmla="*/ 55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33" h="239">
                    <a:moveTo>
                      <a:pt x="242" y="208"/>
                    </a:moveTo>
                    <a:cubicBezTo>
                      <a:pt x="242" y="192"/>
                      <a:pt x="242" y="192"/>
                      <a:pt x="242" y="192"/>
                    </a:cubicBezTo>
                    <a:cubicBezTo>
                      <a:pt x="343" y="192"/>
                      <a:pt x="343" y="192"/>
                      <a:pt x="343" y="192"/>
                    </a:cubicBezTo>
                    <a:cubicBezTo>
                      <a:pt x="343" y="208"/>
                      <a:pt x="343" y="208"/>
                      <a:pt x="343" y="208"/>
                    </a:cubicBezTo>
                    <a:cubicBezTo>
                      <a:pt x="242" y="208"/>
                      <a:pt x="242" y="208"/>
                      <a:pt x="242" y="208"/>
                    </a:cubicBezTo>
                    <a:moveTo>
                      <a:pt x="34" y="208"/>
                    </a:moveTo>
                    <a:cubicBezTo>
                      <a:pt x="34" y="159"/>
                      <a:pt x="34" y="159"/>
                      <a:pt x="34" y="159"/>
                    </a:cubicBezTo>
                    <a:cubicBezTo>
                      <a:pt x="83" y="159"/>
                      <a:pt x="83" y="159"/>
                      <a:pt x="83" y="159"/>
                    </a:cubicBezTo>
                    <a:cubicBezTo>
                      <a:pt x="83" y="208"/>
                      <a:pt x="83" y="208"/>
                      <a:pt x="83" y="208"/>
                    </a:cubicBezTo>
                    <a:cubicBezTo>
                      <a:pt x="34" y="208"/>
                      <a:pt x="34" y="208"/>
                      <a:pt x="34" y="208"/>
                    </a:cubicBezTo>
                    <a:moveTo>
                      <a:pt x="87" y="208"/>
                    </a:moveTo>
                    <a:cubicBezTo>
                      <a:pt x="87" y="159"/>
                      <a:pt x="87" y="159"/>
                      <a:pt x="87" y="159"/>
                    </a:cubicBezTo>
                    <a:cubicBezTo>
                      <a:pt x="136" y="159"/>
                      <a:pt x="136" y="159"/>
                      <a:pt x="136" y="159"/>
                    </a:cubicBezTo>
                    <a:cubicBezTo>
                      <a:pt x="136" y="208"/>
                      <a:pt x="136" y="208"/>
                      <a:pt x="136" y="208"/>
                    </a:cubicBezTo>
                    <a:cubicBezTo>
                      <a:pt x="87" y="208"/>
                      <a:pt x="87" y="208"/>
                      <a:pt x="87" y="208"/>
                    </a:cubicBezTo>
                    <a:moveTo>
                      <a:pt x="139" y="208"/>
                    </a:moveTo>
                    <a:cubicBezTo>
                      <a:pt x="139" y="159"/>
                      <a:pt x="139" y="159"/>
                      <a:pt x="139" y="159"/>
                    </a:cubicBezTo>
                    <a:cubicBezTo>
                      <a:pt x="240" y="159"/>
                      <a:pt x="240" y="159"/>
                      <a:pt x="240" y="159"/>
                    </a:cubicBezTo>
                    <a:cubicBezTo>
                      <a:pt x="240" y="208"/>
                      <a:pt x="240" y="208"/>
                      <a:pt x="240" y="208"/>
                    </a:cubicBezTo>
                    <a:cubicBezTo>
                      <a:pt x="139" y="208"/>
                      <a:pt x="139" y="208"/>
                      <a:pt x="139" y="208"/>
                    </a:cubicBezTo>
                    <a:moveTo>
                      <a:pt x="242" y="192"/>
                    </a:moveTo>
                    <a:cubicBezTo>
                      <a:pt x="242" y="159"/>
                      <a:pt x="242" y="159"/>
                      <a:pt x="242" y="159"/>
                    </a:cubicBezTo>
                    <a:cubicBezTo>
                      <a:pt x="343" y="159"/>
                      <a:pt x="343" y="159"/>
                      <a:pt x="343" y="159"/>
                    </a:cubicBezTo>
                    <a:cubicBezTo>
                      <a:pt x="343" y="192"/>
                      <a:pt x="343" y="192"/>
                      <a:pt x="343" y="192"/>
                    </a:cubicBezTo>
                    <a:cubicBezTo>
                      <a:pt x="242" y="192"/>
                      <a:pt x="242" y="192"/>
                      <a:pt x="242" y="192"/>
                    </a:cubicBezTo>
                    <a:moveTo>
                      <a:pt x="34" y="156"/>
                    </a:moveTo>
                    <a:cubicBezTo>
                      <a:pt x="34" y="107"/>
                      <a:pt x="34" y="107"/>
                      <a:pt x="34" y="107"/>
                    </a:cubicBezTo>
                    <a:cubicBezTo>
                      <a:pt x="83" y="107"/>
                      <a:pt x="83" y="107"/>
                      <a:pt x="83" y="107"/>
                    </a:cubicBezTo>
                    <a:cubicBezTo>
                      <a:pt x="83" y="156"/>
                      <a:pt x="83" y="156"/>
                      <a:pt x="83" y="156"/>
                    </a:cubicBezTo>
                    <a:cubicBezTo>
                      <a:pt x="34" y="156"/>
                      <a:pt x="34" y="156"/>
                      <a:pt x="34" y="156"/>
                    </a:cubicBezTo>
                    <a:moveTo>
                      <a:pt x="86" y="156"/>
                    </a:moveTo>
                    <a:cubicBezTo>
                      <a:pt x="86" y="132"/>
                      <a:pt x="86" y="132"/>
                      <a:pt x="86" y="132"/>
                    </a:cubicBezTo>
                    <a:cubicBezTo>
                      <a:pt x="86" y="107"/>
                      <a:pt x="86" y="107"/>
                      <a:pt x="86" y="107"/>
                    </a:cubicBezTo>
                    <a:cubicBezTo>
                      <a:pt x="111" y="107"/>
                      <a:pt x="111" y="107"/>
                      <a:pt x="111" y="107"/>
                    </a:cubicBezTo>
                    <a:cubicBezTo>
                      <a:pt x="135" y="107"/>
                      <a:pt x="135" y="107"/>
                      <a:pt x="135" y="107"/>
                    </a:cubicBezTo>
                    <a:cubicBezTo>
                      <a:pt x="135" y="132"/>
                      <a:pt x="135" y="132"/>
                      <a:pt x="135" y="132"/>
                    </a:cubicBezTo>
                    <a:cubicBezTo>
                      <a:pt x="135" y="156"/>
                      <a:pt x="135" y="156"/>
                      <a:pt x="135" y="156"/>
                    </a:cubicBezTo>
                    <a:cubicBezTo>
                      <a:pt x="111" y="156"/>
                      <a:pt x="111" y="156"/>
                      <a:pt x="111" y="156"/>
                    </a:cubicBezTo>
                    <a:cubicBezTo>
                      <a:pt x="86" y="156"/>
                      <a:pt x="86" y="156"/>
                      <a:pt x="86" y="156"/>
                    </a:cubicBezTo>
                    <a:moveTo>
                      <a:pt x="139" y="156"/>
                    </a:moveTo>
                    <a:cubicBezTo>
                      <a:pt x="139" y="107"/>
                      <a:pt x="139" y="107"/>
                      <a:pt x="139" y="107"/>
                    </a:cubicBezTo>
                    <a:cubicBezTo>
                      <a:pt x="240" y="107"/>
                      <a:pt x="240" y="107"/>
                      <a:pt x="240" y="107"/>
                    </a:cubicBezTo>
                    <a:cubicBezTo>
                      <a:pt x="240" y="156"/>
                      <a:pt x="240" y="156"/>
                      <a:pt x="240" y="156"/>
                    </a:cubicBezTo>
                    <a:cubicBezTo>
                      <a:pt x="139" y="156"/>
                      <a:pt x="139" y="156"/>
                      <a:pt x="139" y="156"/>
                    </a:cubicBezTo>
                    <a:moveTo>
                      <a:pt x="243" y="156"/>
                    </a:moveTo>
                    <a:cubicBezTo>
                      <a:pt x="243" y="107"/>
                      <a:pt x="243" y="107"/>
                      <a:pt x="243" y="107"/>
                    </a:cubicBezTo>
                    <a:cubicBezTo>
                      <a:pt x="292" y="107"/>
                      <a:pt x="292" y="107"/>
                      <a:pt x="292" y="107"/>
                    </a:cubicBezTo>
                    <a:cubicBezTo>
                      <a:pt x="292" y="156"/>
                      <a:pt x="292" y="156"/>
                      <a:pt x="292" y="156"/>
                    </a:cubicBezTo>
                    <a:cubicBezTo>
                      <a:pt x="243" y="156"/>
                      <a:pt x="243" y="156"/>
                      <a:pt x="243" y="156"/>
                    </a:cubicBezTo>
                    <a:moveTo>
                      <a:pt x="34" y="104"/>
                    </a:moveTo>
                    <a:cubicBezTo>
                      <a:pt x="34" y="55"/>
                      <a:pt x="34" y="55"/>
                      <a:pt x="34" y="55"/>
                    </a:cubicBezTo>
                    <a:cubicBezTo>
                      <a:pt x="135" y="55"/>
                      <a:pt x="135" y="55"/>
                      <a:pt x="135" y="55"/>
                    </a:cubicBezTo>
                    <a:cubicBezTo>
                      <a:pt x="135" y="104"/>
                      <a:pt x="135" y="104"/>
                      <a:pt x="135" y="104"/>
                    </a:cubicBezTo>
                    <a:cubicBezTo>
                      <a:pt x="34" y="104"/>
                      <a:pt x="34" y="104"/>
                      <a:pt x="34" y="104"/>
                    </a:cubicBezTo>
                    <a:moveTo>
                      <a:pt x="139" y="104"/>
                    </a:moveTo>
                    <a:cubicBezTo>
                      <a:pt x="139" y="55"/>
                      <a:pt x="139" y="55"/>
                      <a:pt x="139" y="55"/>
                    </a:cubicBezTo>
                    <a:cubicBezTo>
                      <a:pt x="240" y="55"/>
                      <a:pt x="240" y="55"/>
                      <a:pt x="240" y="55"/>
                    </a:cubicBezTo>
                    <a:cubicBezTo>
                      <a:pt x="240" y="104"/>
                      <a:pt x="240" y="104"/>
                      <a:pt x="240" y="104"/>
                    </a:cubicBezTo>
                    <a:cubicBezTo>
                      <a:pt x="139" y="104"/>
                      <a:pt x="139" y="104"/>
                      <a:pt x="139" y="104"/>
                    </a:cubicBezTo>
                    <a:moveTo>
                      <a:pt x="35" y="30"/>
                    </a:moveTo>
                    <a:cubicBezTo>
                      <a:pt x="35" y="17"/>
                      <a:pt x="35" y="17"/>
                      <a:pt x="35" y="17"/>
                    </a:cubicBezTo>
                    <a:cubicBezTo>
                      <a:pt x="70" y="17"/>
                      <a:pt x="70" y="17"/>
                      <a:pt x="70" y="17"/>
                    </a:cubicBezTo>
                    <a:cubicBezTo>
                      <a:pt x="70" y="30"/>
                      <a:pt x="70" y="30"/>
                      <a:pt x="70" y="30"/>
                    </a:cubicBezTo>
                    <a:cubicBezTo>
                      <a:pt x="35" y="30"/>
                      <a:pt x="35" y="30"/>
                      <a:pt x="35" y="30"/>
                    </a:cubicBezTo>
                    <a:moveTo>
                      <a:pt x="208" y="0"/>
                    </a:moveTo>
                    <a:cubicBezTo>
                      <a:pt x="6" y="0"/>
                      <a:pt x="6" y="0"/>
                      <a:pt x="6" y="0"/>
                    </a:cubicBezTo>
                    <a:cubicBezTo>
                      <a:pt x="3" y="0"/>
                      <a:pt x="0" y="3"/>
                      <a:pt x="0" y="6"/>
                    </a:cubicBezTo>
                    <a:cubicBezTo>
                      <a:pt x="0" y="233"/>
                      <a:pt x="0" y="233"/>
                      <a:pt x="0" y="233"/>
                    </a:cubicBezTo>
                    <a:cubicBezTo>
                      <a:pt x="0" y="236"/>
                      <a:pt x="3" y="239"/>
                      <a:pt x="6" y="239"/>
                    </a:cubicBezTo>
                    <a:cubicBezTo>
                      <a:pt x="427" y="239"/>
                      <a:pt x="427" y="239"/>
                      <a:pt x="427" y="239"/>
                    </a:cubicBezTo>
                    <a:cubicBezTo>
                      <a:pt x="431" y="239"/>
                      <a:pt x="433" y="236"/>
                      <a:pt x="433" y="233"/>
                    </a:cubicBezTo>
                    <a:cubicBezTo>
                      <a:pt x="433" y="226"/>
                      <a:pt x="433" y="226"/>
                      <a:pt x="433" y="226"/>
                    </a:cubicBezTo>
                    <a:cubicBezTo>
                      <a:pt x="413" y="206"/>
                      <a:pt x="413" y="206"/>
                      <a:pt x="413" y="206"/>
                    </a:cubicBezTo>
                    <a:cubicBezTo>
                      <a:pt x="413" y="208"/>
                      <a:pt x="413" y="208"/>
                      <a:pt x="413" y="208"/>
                    </a:cubicBezTo>
                    <a:cubicBezTo>
                      <a:pt x="365" y="208"/>
                      <a:pt x="365" y="208"/>
                      <a:pt x="365" y="208"/>
                    </a:cubicBezTo>
                    <a:cubicBezTo>
                      <a:pt x="365" y="159"/>
                      <a:pt x="365" y="159"/>
                      <a:pt x="365" y="159"/>
                    </a:cubicBezTo>
                    <a:cubicBezTo>
                      <a:pt x="366" y="159"/>
                      <a:pt x="366" y="159"/>
                      <a:pt x="366" y="159"/>
                    </a:cubicBezTo>
                    <a:cubicBezTo>
                      <a:pt x="343" y="136"/>
                      <a:pt x="343" y="136"/>
                      <a:pt x="343" y="136"/>
                    </a:cubicBezTo>
                    <a:cubicBezTo>
                      <a:pt x="343" y="156"/>
                      <a:pt x="343" y="156"/>
                      <a:pt x="343" y="156"/>
                    </a:cubicBezTo>
                    <a:cubicBezTo>
                      <a:pt x="295" y="156"/>
                      <a:pt x="295" y="156"/>
                      <a:pt x="295" y="156"/>
                    </a:cubicBezTo>
                    <a:cubicBezTo>
                      <a:pt x="295" y="107"/>
                      <a:pt x="295" y="107"/>
                      <a:pt x="295" y="107"/>
                    </a:cubicBezTo>
                    <a:cubicBezTo>
                      <a:pt x="315" y="107"/>
                      <a:pt x="315" y="107"/>
                      <a:pt x="315" y="107"/>
                    </a:cubicBezTo>
                    <a:cubicBezTo>
                      <a:pt x="311" y="104"/>
                      <a:pt x="311" y="104"/>
                      <a:pt x="311" y="104"/>
                    </a:cubicBezTo>
                    <a:cubicBezTo>
                      <a:pt x="295" y="104"/>
                      <a:pt x="295" y="104"/>
                      <a:pt x="295" y="104"/>
                    </a:cubicBezTo>
                    <a:cubicBezTo>
                      <a:pt x="295" y="87"/>
                      <a:pt x="295" y="87"/>
                      <a:pt x="295" y="87"/>
                    </a:cubicBezTo>
                    <a:cubicBezTo>
                      <a:pt x="292" y="84"/>
                      <a:pt x="292" y="84"/>
                      <a:pt x="292" y="84"/>
                    </a:cubicBezTo>
                    <a:cubicBezTo>
                      <a:pt x="292" y="104"/>
                      <a:pt x="292" y="104"/>
                      <a:pt x="292" y="104"/>
                    </a:cubicBezTo>
                    <a:cubicBezTo>
                      <a:pt x="243" y="104"/>
                      <a:pt x="243" y="104"/>
                      <a:pt x="243" y="104"/>
                    </a:cubicBezTo>
                    <a:cubicBezTo>
                      <a:pt x="243" y="55"/>
                      <a:pt x="243" y="55"/>
                      <a:pt x="243" y="55"/>
                    </a:cubicBezTo>
                    <a:cubicBezTo>
                      <a:pt x="263" y="55"/>
                      <a:pt x="263" y="55"/>
                      <a:pt x="263" y="55"/>
                    </a:cubicBezTo>
                    <a:cubicBezTo>
                      <a:pt x="208" y="0"/>
                      <a:pt x="208" y="0"/>
                      <a:pt x="208" y="0"/>
                    </a:cubicBezTo>
                  </a:path>
                </a:pathLst>
              </a:custGeom>
              <a:solidFill>
                <a:srgbClr val="F033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08" name="Rectangle 468"/>
              <p:cNvSpPr>
                <a:spLocks noChangeArrowheads="1"/>
              </p:cNvSpPr>
              <p:nvPr/>
            </p:nvSpPr>
            <p:spPr bwMode="auto">
              <a:xfrm>
                <a:off x="6865938" y="1965325"/>
                <a:ext cx="244475" cy="1190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09" name="Rectangle 469"/>
              <p:cNvSpPr>
                <a:spLocks noChangeArrowheads="1"/>
              </p:cNvSpPr>
              <p:nvPr/>
            </p:nvSpPr>
            <p:spPr bwMode="auto">
              <a:xfrm>
                <a:off x="6865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0" name="Rectangle 470"/>
              <p:cNvSpPr>
                <a:spLocks noChangeArrowheads="1"/>
              </p:cNvSpPr>
              <p:nvPr/>
            </p:nvSpPr>
            <p:spPr bwMode="auto">
              <a:xfrm>
                <a:off x="7119938" y="1965325"/>
                <a:ext cx="244475" cy="119063"/>
              </a:xfrm>
              <a:prstGeom prst="rect">
                <a:avLst/>
              </a:prstGeom>
              <a:solidFill>
                <a:srgbClr val="AC5EA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1" name="Rectangle 471"/>
              <p:cNvSpPr>
                <a:spLocks noChangeArrowheads="1"/>
              </p:cNvSpPr>
              <p:nvPr/>
            </p:nvSpPr>
            <p:spPr bwMode="auto">
              <a:xfrm>
                <a:off x="7119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2" name="Freeform 472"/>
              <p:cNvSpPr>
                <a:spLocks/>
              </p:cNvSpPr>
              <p:nvPr/>
            </p:nvSpPr>
            <p:spPr bwMode="auto">
              <a:xfrm>
                <a:off x="7372351" y="1965325"/>
                <a:ext cx="117475" cy="119063"/>
              </a:xfrm>
              <a:custGeom>
                <a:avLst/>
                <a:gdLst>
                  <a:gd name="T0" fmla="*/ 30 w 74"/>
                  <a:gd name="T1" fmla="*/ 0 h 75"/>
                  <a:gd name="T2" fmla="*/ 0 w 74"/>
                  <a:gd name="T3" fmla="*/ 0 h 75"/>
                  <a:gd name="T4" fmla="*/ 0 w 74"/>
                  <a:gd name="T5" fmla="*/ 75 h 75"/>
                  <a:gd name="T6" fmla="*/ 74 w 74"/>
                  <a:gd name="T7" fmla="*/ 75 h 75"/>
                  <a:gd name="T8" fmla="*/ 74 w 74"/>
                  <a:gd name="T9" fmla="*/ 44 h 75"/>
                  <a:gd name="T10" fmla="*/ 30 w 74"/>
                  <a:gd name="T11" fmla="*/ 0 h 75"/>
                </a:gdLst>
                <a:ahLst/>
                <a:cxnLst>
                  <a:cxn ang="0">
                    <a:pos x="T0" y="T1"/>
                  </a:cxn>
                  <a:cxn ang="0">
                    <a:pos x="T2" y="T3"/>
                  </a:cxn>
                  <a:cxn ang="0">
                    <a:pos x="T4" y="T5"/>
                  </a:cxn>
                  <a:cxn ang="0">
                    <a:pos x="T6" y="T7"/>
                  </a:cxn>
                  <a:cxn ang="0">
                    <a:pos x="T8" y="T9"/>
                  </a:cxn>
                  <a:cxn ang="0">
                    <a:pos x="T10" y="T11"/>
                  </a:cxn>
                </a:cxnLst>
                <a:rect l="0" t="0" r="r" b="b"/>
                <a:pathLst>
                  <a:path w="74" h="75">
                    <a:moveTo>
                      <a:pt x="30" y="0"/>
                    </a:moveTo>
                    <a:lnTo>
                      <a:pt x="0" y="0"/>
                    </a:lnTo>
                    <a:lnTo>
                      <a:pt x="0" y="75"/>
                    </a:lnTo>
                    <a:lnTo>
                      <a:pt x="74" y="75"/>
                    </a:lnTo>
                    <a:lnTo>
                      <a:pt x="74" y="44"/>
                    </a:lnTo>
                    <a:lnTo>
                      <a:pt x="30" y="0"/>
                    </a:lnTo>
                    <a:close/>
                  </a:path>
                </a:pathLst>
              </a:custGeom>
              <a:solidFill>
                <a:srgbClr val="3346A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3" name="Freeform 473"/>
              <p:cNvSpPr>
                <a:spLocks/>
              </p:cNvSpPr>
              <p:nvPr/>
            </p:nvSpPr>
            <p:spPr bwMode="auto">
              <a:xfrm>
                <a:off x="7372351" y="1965325"/>
                <a:ext cx="117475" cy="119063"/>
              </a:xfrm>
              <a:custGeom>
                <a:avLst/>
                <a:gdLst>
                  <a:gd name="T0" fmla="*/ 30 w 74"/>
                  <a:gd name="T1" fmla="*/ 0 h 75"/>
                  <a:gd name="T2" fmla="*/ 0 w 74"/>
                  <a:gd name="T3" fmla="*/ 0 h 75"/>
                  <a:gd name="T4" fmla="*/ 0 w 74"/>
                  <a:gd name="T5" fmla="*/ 75 h 75"/>
                  <a:gd name="T6" fmla="*/ 74 w 74"/>
                  <a:gd name="T7" fmla="*/ 75 h 75"/>
                  <a:gd name="T8" fmla="*/ 74 w 74"/>
                  <a:gd name="T9" fmla="*/ 44 h 75"/>
                  <a:gd name="T10" fmla="*/ 30 w 74"/>
                  <a:gd name="T11" fmla="*/ 0 h 75"/>
                </a:gdLst>
                <a:ahLst/>
                <a:cxnLst>
                  <a:cxn ang="0">
                    <a:pos x="T0" y="T1"/>
                  </a:cxn>
                  <a:cxn ang="0">
                    <a:pos x="T2" y="T3"/>
                  </a:cxn>
                  <a:cxn ang="0">
                    <a:pos x="T4" y="T5"/>
                  </a:cxn>
                  <a:cxn ang="0">
                    <a:pos x="T6" y="T7"/>
                  </a:cxn>
                  <a:cxn ang="0">
                    <a:pos x="T8" y="T9"/>
                  </a:cxn>
                  <a:cxn ang="0">
                    <a:pos x="T10" y="T11"/>
                  </a:cxn>
                </a:cxnLst>
                <a:rect l="0" t="0" r="r" b="b"/>
                <a:pathLst>
                  <a:path w="74" h="75">
                    <a:moveTo>
                      <a:pt x="30" y="0"/>
                    </a:moveTo>
                    <a:lnTo>
                      <a:pt x="0" y="0"/>
                    </a:lnTo>
                    <a:lnTo>
                      <a:pt x="0" y="75"/>
                    </a:lnTo>
                    <a:lnTo>
                      <a:pt x="74" y="75"/>
                    </a:lnTo>
                    <a:lnTo>
                      <a:pt x="74" y="44"/>
                    </a:lnTo>
                    <a:lnTo>
                      <a:pt x="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4" name="Freeform 474"/>
              <p:cNvSpPr>
                <a:spLocks/>
              </p:cNvSpPr>
              <p:nvPr/>
            </p:nvSpPr>
            <p:spPr bwMode="auto">
              <a:xfrm>
                <a:off x="7497763" y="2043113"/>
                <a:ext cx="38100" cy="41275"/>
              </a:xfrm>
              <a:custGeom>
                <a:avLst/>
                <a:gdLst>
                  <a:gd name="T0" fmla="*/ 0 w 24"/>
                  <a:gd name="T1" fmla="*/ 0 h 26"/>
                  <a:gd name="T2" fmla="*/ 0 w 24"/>
                  <a:gd name="T3" fmla="*/ 26 h 26"/>
                  <a:gd name="T4" fmla="*/ 24 w 24"/>
                  <a:gd name="T5" fmla="*/ 26 h 26"/>
                  <a:gd name="T6" fmla="*/ 0 w 24"/>
                  <a:gd name="T7" fmla="*/ 0 h 26"/>
                </a:gdLst>
                <a:ahLst/>
                <a:cxnLst>
                  <a:cxn ang="0">
                    <a:pos x="T0" y="T1"/>
                  </a:cxn>
                  <a:cxn ang="0">
                    <a:pos x="T2" y="T3"/>
                  </a:cxn>
                  <a:cxn ang="0">
                    <a:pos x="T4" y="T5"/>
                  </a:cxn>
                  <a:cxn ang="0">
                    <a:pos x="T6" y="T7"/>
                  </a:cxn>
                </a:cxnLst>
                <a:rect l="0" t="0" r="r" b="b"/>
                <a:pathLst>
                  <a:path w="24" h="26">
                    <a:moveTo>
                      <a:pt x="0" y="0"/>
                    </a:moveTo>
                    <a:lnTo>
                      <a:pt x="0" y="26"/>
                    </a:lnTo>
                    <a:lnTo>
                      <a:pt x="24" y="26"/>
                    </a:lnTo>
                    <a:lnTo>
                      <a:pt x="0" y="0"/>
                    </a:lnTo>
                    <a:close/>
                  </a:path>
                </a:pathLst>
              </a:custGeom>
              <a:solidFill>
                <a:srgbClr val="99C8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5" name="Freeform 475"/>
              <p:cNvSpPr>
                <a:spLocks/>
              </p:cNvSpPr>
              <p:nvPr/>
            </p:nvSpPr>
            <p:spPr bwMode="auto">
              <a:xfrm>
                <a:off x="7497763" y="2043113"/>
                <a:ext cx="38100" cy="41275"/>
              </a:xfrm>
              <a:custGeom>
                <a:avLst/>
                <a:gdLst>
                  <a:gd name="T0" fmla="*/ 0 w 24"/>
                  <a:gd name="T1" fmla="*/ 0 h 26"/>
                  <a:gd name="T2" fmla="*/ 0 w 24"/>
                  <a:gd name="T3" fmla="*/ 26 h 26"/>
                  <a:gd name="T4" fmla="*/ 24 w 24"/>
                  <a:gd name="T5" fmla="*/ 26 h 26"/>
                  <a:gd name="T6" fmla="*/ 0 w 24"/>
                  <a:gd name="T7" fmla="*/ 0 h 26"/>
                </a:gdLst>
                <a:ahLst/>
                <a:cxnLst>
                  <a:cxn ang="0">
                    <a:pos x="T0" y="T1"/>
                  </a:cxn>
                  <a:cxn ang="0">
                    <a:pos x="T2" y="T3"/>
                  </a:cxn>
                  <a:cxn ang="0">
                    <a:pos x="T4" y="T5"/>
                  </a:cxn>
                  <a:cxn ang="0">
                    <a:pos x="T6" y="T7"/>
                  </a:cxn>
                </a:cxnLst>
                <a:rect l="0" t="0" r="r" b="b"/>
                <a:pathLst>
                  <a:path w="24" h="26">
                    <a:moveTo>
                      <a:pt x="0" y="0"/>
                    </a:moveTo>
                    <a:lnTo>
                      <a:pt x="0" y="26"/>
                    </a:lnTo>
                    <a:lnTo>
                      <a:pt x="24" y="2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6" name="Rectangle 476"/>
              <p:cNvSpPr>
                <a:spLocks noChangeArrowheads="1"/>
              </p:cNvSpPr>
              <p:nvPr/>
            </p:nvSpPr>
            <p:spPr bwMode="auto">
              <a:xfrm>
                <a:off x="7372351" y="2090738"/>
                <a:ext cx="117475" cy="119063"/>
              </a:xfrm>
              <a:prstGeom prst="rect">
                <a:avLst/>
              </a:prstGeom>
              <a:solidFill>
                <a:srgbClr val="AC5EA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7" name="Rectangle 477"/>
              <p:cNvSpPr>
                <a:spLocks noChangeArrowheads="1"/>
              </p:cNvSpPr>
              <p:nvPr/>
            </p:nvSpPr>
            <p:spPr bwMode="auto">
              <a:xfrm>
                <a:off x="7372351" y="2090738"/>
                <a:ext cx="117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8" name="Rectangle 478"/>
              <p:cNvSpPr>
                <a:spLocks noChangeArrowheads="1"/>
              </p:cNvSpPr>
              <p:nvPr/>
            </p:nvSpPr>
            <p:spPr bwMode="auto">
              <a:xfrm>
                <a:off x="6865938" y="2090738"/>
                <a:ext cx="119063" cy="119063"/>
              </a:xfrm>
              <a:prstGeom prst="rect">
                <a:avLst/>
              </a:prstGeom>
              <a:solidFill>
                <a:srgbClr val="99C8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9" name="Rectangle 479"/>
              <p:cNvSpPr>
                <a:spLocks noChangeArrowheads="1"/>
              </p:cNvSpPr>
              <p:nvPr/>
            </p:nvSpPr>
            <p:spPr bwMode="auto">
              <a:xfrm>
                <a:off x="6865938" y="2090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0" name="Rectangle 480"/>
              <p:cNvSpPr>
                <a:spLocks noChangeArrowheads="1"/>
              </p:cNvSpPr>
              <p:nvPr/>
            </p:nvSpPr>
            <p:spPr bwMode="auto">
              <a:xfrm>
                <a:off x="6865938" y="2217738"/>
                <a:ext cx="119063" cy="119063"/>
              </a:xfrm>
              <a:prstGeom prst="rect">
                <a:avLst/>
              </a:prstGeom>
              <a:solidFill>
                <a:srgbClr val="33BDF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1" name="Rectangle 481"/>
              <p:cNvSpPr>
                <a:spLocks noChangeArrowheads="1"/>
              </p:cNvSpPr>
              <p:nvPr/>
            </p:nvSpPr>
            <p:spPr bwMode="auto">
              <a:xfrm>
                <a:off x="6865938"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2" name="Rectangle 482"/>
              <p:cNvSpPr>
                <a:spLocks noChangeArrowheads="1"/>
              </p:cNvSpPr>
              <p:nvPr/>
            </p:nvSpPr>
            <p:spPr bwMode="auto">
              <a:xfrm>
                <a:off x="6994526" y="2217738"/>
                <a:ext cx="119063" cy="119063"/>
              </a:xfrm>
              <a:prstGeom prst="rect">
                <a:avLst/>
              </a:prstGeom>
              <a:solidFill>
                <a:srgbClr val="AC5EA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3" name="Rectangle 483"/>
              <p:cNvSpPr>
                <a:spLocks noChangeArrowheads="1"/>
              </p:cNvSpPr>
              <p:nvPr/>
            </p:nvSpPr>
            <p:spPr bwMode="auto">
              <a:xfrm>
                <a:off x="6994526"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4" name="Rectangle 484"/>
              <p:cNvSpPr>
                <a:spLocks noChangeArrowheads="1"/>
              </p:cNvSpPr>
              <p:nvPr/>
            </p:nvSpPr>
            <p:spPr bwMode="auto">
              <a:xfrm>
                <a:off x="7119938" y="2090738"/>
                <a:ext cx="244475" cy="119063"/>
              </a:xfrm>
              <a:prstGeom prst="rect">
                <a:avLst/>
              </a:prstGeom>
              <a:solidFill>
                <a:srgbClr val="FAF9F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5" name="Rectangle 485"/>
              <p:cNvSpPr>
                <a:spLocks noChangeArrowheads="1"/>
              </p:cNvSpPr>
              <p:nvPr/>
            </p:nvSpPr>
            <p:spPr bwMode="auto">
              <a:xfrm>
                <a:off x="7119938" y="2090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6" name="Rectangle 486"/>
              <p:cNvSpPr>
                <a:spLocks noChangeArrowheads="1"/>
              </p:cNvSpPr>
              <p:nvPr/>
            </p:nvSpPr>
            <p:spPr bwMode="auto">
              <a:xfrm>
                <a:off x="7119938" y="2217738"/>
                <a:ext cx="244475" cy="119063"/>
              </a:xfrm>
              <a:prstGeom prst="rect">
                <a:avLst/>
              </a:prstGeom>
              <a:solidFill>
                <a:srgbClr val="3346A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7" name="Rectangle 487"/>
              <p:cNvSpPr>
                <a:spLocks noChangeArrowheads="1"/>
              </p:cNvSpPr>
              <p:nvPr/>
            </p:nvSpPr>
            <p:spPr bwMode="auto">
              <a:xfrm>
                <a:off x="7119938" y="2217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8" name="Rectangle 488"/>
              <p:cNvSpPr>
                <a:spLocks noChangeArrowheads="1"/>
              </p:cNvSpPr>
              <p:nvPr/>
            </p:nvSpPr>
            <p:spPr bwMode="auto">
              <a:xfrm>
                <a:off x="7369176" y="2297113"/>
                <a:ext cx="244475" cy="396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9" name="Rectangle 489"/>
              <p:cNvSpPr>
                <a:spLocks noChangeArrowheads="1"/>
              </p:cNvSpPr>
              <p:nvPr/>
            </p:nvSpPr>
            <p:spPr bwMode="auto">
              <a:xfrm>
                <a:off x="7369176" y="2297113"/>
                <a:ext cx="244475" cy="39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0" name="Rectangle 490"/>
              <p:cNvSpPr>
                <a:spLocks noChangeArrowheads="1"/>
              </p:cNvSpPr>
              <p:nvPr/>
            </p:nvSpPr>
            <p:spPr bwMode="auto">
              <a:xfrm>
                <a:off x="7369176" y="2217738"/>
                <a:ext cx="244475" cy="79375"/>
              </a:xfrm>
              <a:prstGeom prst="rect">
                <a:avLst/>
              </a:prstGeom>
              <a:solidFill>
                <a:srgbClr val="33BDF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1" name="Rectangle 491"/>
              <p:cNvSpPr>
                <a:spLocks noChangeArrowheads="1"/>
              </p:cNvSpPr>
              <p:nvPr/>
            </p:nvSpPr>
            <p:spPr bwMode="auto">
              <a:xfrm>
                <a:off x="7369176" y="2217738"/>
                <a:ext cx="244475" cy="7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2" name="Freeform 492"/>
              <p:cNvSpPr>
                <a:spLocks/>
              </p:cNvSpPr>
              <p:nvPr/>
            </p:nvSpPr>
            <p:spPr bwMode="auto">
              <a:xfrm>
                <a:off x="7497763" y="2090738"/>
                <a:ext cx="115888" cy="119063"/>
              </a:xfrm>
              <a:custGeom>
                <a:avLst/>
                <a:gdLst>
                  <a:gd name="T0" fmla="*/ 30 w 73"/>
                  <a:gd name="T1" fmla="*/ 0 h 75"/>
                  <a:gd name="T2" fmla="*/ 0 w 73"/>
                  <a:gd name="T3" fmla="*/ 0 h 75"/>
                  <a:gd name="T4" fmla="*/ 0 w 73"/>
                  <a:gd name="T5" fmla="*/ 75 h 75"/>
                  <a:gd name="T6" fmla="*/ 73 w 73"/>
                  <a:gd name="T7" fmla="*/ 75 h 75"/>
                  <a:gd name="T8" fmla="*/ 73 w 73"/>
                  <a:gd name="T9" fmla="*/ 45 h 75"/>
                  <a:gd name="T10" fmla="*/ 30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30" y="0"/>
                    </a:moveTo>
                    <a:lnTo>
                      <a:pt x="0" y="0"/>
                    </a:lnTo>
                    <a:lnTo>
                      <a:pt x="0" y="75"/>
                    </a:lnTo>
                    <a:lnTo>
                      <a:pt x="73" y="75"/>
                    </a:lnTo>
                    <a:lnTo>
                      <a:pt x="73" y="45"/>
                    </a:lnTo>
                    <a:lnTo>
                      <a:pt x="30" y="0"/>
                    </a:lnTo>
                    <a:close/>
                  </a:path>
                </a:pathLst>
              </a:custGeom>
              <a:solidFill>
                <a:srgbClr val="3346A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3" name="Freeform 493"/>
              <p:cNvSpPr>
                <a:spLocks/>
              </p:cNvSpPr>
              <p:nvPr/>
            </p:nvSpPr>
            <p:spPr bwMode="auto">
              <a:xfrm>
                <a:off x="7497763" y="2090738"/>
                <a:ext cx="115888" cy="119063"/>
              </a:xfrm>
              <a:custGeom>
                <a:avLst/>
                <a:gdLst>
                  <a:gd name="T0" fmla="*/ 30 w 73"/>
                  <a:gd name="T1" fmla="*/ 0 h 75"/>
                  <a:gd name="T2" fmla="*/ 0 w 73"/>
                  <a:gd name="T3" fmla="*/ 0 h 75"/>
                  <a:gd name="T4" fmla="*/ 0 w 73"/>
                  <a:gd name="T5" fmla="*/ 75 h 75"/>
                  <a:gd name="T6" fmla="*/ 73 w 73"/>
                  <a:gd name="T7" fmla="*/ 75 h 75"/>
                  <a:gd name="T8" fmla="*/ 73 w 73"/>
                  <a:gd name="T9" fmla="*/ 45 h 75"/>
                  <a:gd name="T10" fmla="*/ 30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30" y="0"/>
                    </a:moveTo>
                    <a:lnTo>
                      <a:pt x="0" y="0"/>
                    </a:lnTo>
                    <a:lnTo>
                      <a:pt x="0" y="75"/>
                    </a:lnTo>
                    <a:lnTo>
                      <a:pt x="73" y="75"/>
                    </a:lnTo>
                    <a:lnTo>
                      <a:pt x="73" y="45"/>
                    </a:lnTo>
                    <a:lnTo>
                      <a:pt x="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4" name="Freeform 494"/>
              <p:cNvSpPr>
                <a:spLocks/>
              </p:cNvSpPr>
              <p:nvPr/>
            </p:nvSpPr>
            <p:spPr bwMode="auto">
              <a:xfrm>
                <a:off x="7667626" y="2217738"/>
                <a:ext cx="115888" cy="119063"/>
              </a:xfrm>
              <a:custGeom>
                <a:avLst/>
                <a:gdLst>
                  <a:gd name="T0" fmla="*/ 1 w 73"/>
                  <a:gd name="T1" fmla="*/ 0 h 75"/>
                  <a:gd name="T2" fmla="*/ 0 w 73"/>
                  <a:gd name="T3" fmla="*/ 0 h 75"/>
                  <a:gd name="T4" fmla="*/ 0 w 73"/>
                  <a:gd name="T5" fmla="*/ 75 h 75"/>
                  <a:gd name="T6" fmla="*/ 73 w 73"/>
                  <a:gd name="T7" fmla="*/ 75 h 75"/>
                  <a:gd name="T8" fmla="*/ 73 w 73"/>
                  <a:gd name="T9" fmla="*/ 72 h 75"/>
                  <a:gd name="T10" fmla="*/ 1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1" y="0"/>
                    </a:moveTo>
                    <a:lnTo>
                      <a:pt x="0" y="0"/>
                    </a:lnTo>
                    <a:lnTo>
                      <a:pt x="0" y="75"/>
                    </a:lnTo>
                    <a:lnTo>
                      <a:pt x="73" y="75"/>
                    </a:lnTo>
                    <a:lnTo>
                      <a:pt x="73" y="72"/>
                    </a:ln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5" name="Freeform 495"/>
              <p:cNvSpPr>
                <a:spLocks/>
              </p:cNvSpPr>
              <p:nvPr/>
            </p:nvSpPr>
            <p:spPr bwMode="auto">
              <a:xfrm>
                <a:off x="7667626" y="2217738"/>
                <a:ext cx="115888" cy="119063"/>
              </a:xfrm>
              <a:custGeom>
                <a:avLst/>
                <a:gdLst>
                  <a:gd name="T0" fmla="*/ 1 w 73"/>
                  <a:gd name="T1" fmla="*/ 0 h 75"/>
                  <a:gd name="T2" fmla="*/ 0 w 73"/>
                  <a:gd name="T3" fmla="*/ 0 h 75"/>
                  <a:gd name="T4" fmla="*/ 0 w 73"/>
                  <a:gd name="T5" fmla="*/ 75 h 75"/>
                  <a:gd name="T6" fmla="*/ 73 w 73"/>
                  <a:gd name="T7" fmla="*/ 75 h 75"/>
                  <a:gd name="T8" fmla="*/ 73 w 73"/>
                  <a:gd name="T9" fmla="*/ 72 h 75"/>
                  <a:gd name="T10" fmla="*/ 1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1" y="0"/>
                    </a:moveTo>
                    <a:lnTo>
                      <a:pt x="0" y="0"/>
                    </a:lnTo>
                    <a:lnTo>
                      <a:pt x="0" y="75"/>
                    </a:lnTo>
                    <a:lnTo>
                      <a:pt x="73" y="75"/>
                    </a:lnTo>
                    <a:lnTo>
                      <a:pt x="73" y="72"/>
                    </a:lnTo>
                    <a:lnTo>
                      <a:pt x="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6" name="Freeform 496"/>
              <p:cNvSpPr>
                <a:spLocks/>
              </p:cNvSpPr>
              <p:nvPr/>
            </p:nvSpPr>
            <p:spPr bwMode="auto">
              <a:xfrm>
                <a:off x="6991351" y="2090738"/>
                <a:ext cx="119063" cy="119063"/>
              </a:xfrm>
              <a:custGeom>
                <a:avLst/>
                <a:gdLst>
                  <a:gd name="T0" fmla="*/ 75 w 75"/>
                  <a:gd name="T1" fmla="*/ 0 h 75"/>
                  <a:gd name="T2" fmla="*/ 38 w 75"/>
                  <a:gd name="T3" fmla="*/ 0 h 75"/>
                  <a:gd name="T4" fmla="*/ 0 w 75"/>
                  <a:gd name="T5" fmla="*/ 0 h 75"/>
                  <a:gd name="T6" fmla="*/ 0 w 75"/>
                  <a:gd name="T7" fmla="*/ 39 h 75"/>
                  <a:gd name="T8" fmla="*/ 0 w 75"/>
                  <a:gd name="T9" fmla="*/ 75 h 75"/>
                  <a:gd name="T10" fmla="*/ 38 w 75"/>
                  <a:gd name="T11" fmla="*/ 75 h 75"/>
                  <a:gd name="T12" fmla="*/ 75 w 75"/>
                  <a:gd name="T13" fmla="*/ 75 h 75"/>
                  <a:gd name="T14" fmla="*/ 75 w 75"/>
                  <a:gd name="T15" fmla="*/ 39 h 75"/>
                  <a:gd name="T16" fmla="*/ 75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75" y="0"/>
                    </a:moveTo>
                    <a:lnTo>
                      <a:pt x="38" y="0"/>
                    </a:lnTo>
                    <a:lnTo>
                      <a:pt x="0" y="0"/>
                    </a:lnTo>
                    <a:lnTo>
                      <a:pt x="0" y="39"/>
                    </a:lnTo>
                    <a:lnTo>
                      <a:pt x="0" y="75"/>
                    </a:lnTo>
                    <a:lnTo>
                      <a:pt x="38" y="75"/>
                    </a:lnTo>
                    <a:lnTo>
                      <a:pt x="75" y="75"/>
                    </a:lnTo>
                    <a:lnTo>
                      <a:pt x="75" y="39"/>
                    </a:lnTo>
                    <a:lnTo>
                      <a:pt x="75" y="0"/>
                    </a:lnTo>
                    <a:close/>
                  </a:path>
                </a:pathLst>
              </a:custGeom>
              <a:solidFill>
                <a:srgbClr val="33BD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7" name="Freeform 497"/>
              <p:cNvSpPr>
                <a:spLocks/>
              </p:cNvSpPr>
              <p:nvPr/>
            </p:nvSpPr>
            <p:spPr bwMode="auto">
              <a:xfrm>
                <a:off x="6991351" y="2090738"/>
                <a:ext cx="119063" cy="119063"/>
              </a:xfrm>
              <a:custGeom>
                <a:avLst/>
                <a:gdLst>
                  <a:gd name="T0" fmla="*/ 75 w 75"/>
                  <a:gd name="T1" fmla="*/ 0 h 75"/>
                  <a:gd name="T2" fmla="*/ 38 w 75"/>
                  <a:gd name="T3" fmla="*/ 0 h 75"/>
                  <a:gd name="T4" fmla="*/ 0 w 75"/>
                  <a:gd name="T5" fmla="*/ 0 h 75"/>
                  <a:gd name="T6" fmla="*/ 0 w 75"/>
                  <a:gd name="T7" fmla="*/ 39 h 75"/>
                  <a:gd name="T8" fmla="*/ 0 w 75"/>
                  <a:gd name="T9" fmla="*/ 75 h 75"/>
                  <a:gd name="T10" fmla="*/ 38 w 75"/>
                  <a:gd name="T11" fmla="*/ 75 h 75"/>
                  <a:gd name="T12" fmla="*/ 75 w 75"/>
                  <a:gd name="T13" fmla="*/ 75 h 75"/>
                  <a:gd name="T14" fmla="*/ 75 w 75"/>
                  <a:gd name="T15" fmla="*/ 39 h 75"/>
                  <a:gd name="T16" fmla="*/ 75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75" y="0"/>
                    </a:moveTo>
                    <a:lnTo>
                      <a:pt x="38" y="0"/>
                    </a:lnTo>
                    <a:lnTo>
                      <a:pt x="0" y="0"/>
                    </a:lnTo>
                    <a:lnTo>
                      <a:pt x="0" y="39"/>
                    </a:lnTo>
                    <a:lnTo>
                      <a:pt x="0" y="75"/>
                    </a:lnTo>
                    <a:lnTo>
                      <a:pt x="38" y="75"/>
                    </a:lnTo>
                    <a:lnTo>
                      <a:pt x="75" y="75"/>
                    </a:lnTo>
                    <a:lnTo>
                      <a:pt x="75" y="39"/>
                    </a:lnTo>
                    <a:lnTo>
                      <a:pt x="7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8" name="Rectangle 498"/>
              <p:cNvSpPr>
                <a:spLocks noChangeArrowheads="1"/>
              </p:cNvSpPr>
              <p:nvPr/>
            </p:nvSpPr>
            <p:spPr bwMode="auto">
              <a:xfrm>
                <a:off x="6869113" y="1873250"/>
                <a:ext cx="84138" cy="31750"/>
              </a:xfrm>
              <a:prstGeom prst="rect">
                <a:avLst/>
              </a:prstGeom>
              <a:solidFill>
                <a:srgbClr val="F03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9" name="Rectangle 499"/>
              <p:cNvSpPr>
                <a:spLocks noChangeArrowheads="1"/>
              </p:cNvSpPr>
              <p:nvPr/>
            </p:nvSpPr>
            <p:spPr bwMode="auto">
              <a:xfrm>
                <a:off x="6865938" y="1868488"/>
                <a:ext cx="20900"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S</a:t>
                </a:r>
                <a:endParaRPr lang="en-US" altLang="en-US" sz="1730">
                  <a:solidFill>
                    <a:srgbClr val="404040"/>
                  </a:solidFill>
                </a:endParaRPr>
              </a:p>
            </p:txBody>
          </p:sp>
          <p:sp>
            <p:nvSpPr>
              <p:cNvPr id="540" name="Rectangle 500"/>
              <p:cNvSpPr>
                <a:spLocks noChangeArrowheads="1"/>
              </p:cNvSpPr>
              <p:nvPr/>
            </p:nvSpPr>
            <p:spPr bwMode="auto">
              <a:xfrm>
                <a:off x="6888163" y="1868488"/>
                <a:ext cx="8360"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t</a:t>
                </a:r>
                <a:endParaRPr lang="en-US" altLang="en-US" sz="1730">
                  <a:solidFill>
                    <a:srgbClr val="404040"/>
                  </a:solidFill>
                </a:endParaRPr>
              </a:p>
            </p:txBody>
          </p:sp>
          <p:sp>
            <p:nvSpPr>
              <p:cNvPr id="541" name="Rectangle 501"/>
              <p:cNvSpPr>
                <a:spLocks noChangeArrowheads="1"/>
              </p:cNvSpPr>
              <p:nvPr/>
            </p:nvSpPr>
            <p:spPr bwMode="auto">
              <a:xfrm>
                <a:off x="6902451" y="1868488"/>
                <a:ext cx="18113"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a</a:t>
                </a:r>
                <a:endParaRPr lang="en-US" altLang="en-US" sz="1730">
                  <a:solidFill>
                    <a:srgbClr val="404040"/>
                  </a:solidFill>
                </a:endParaRPr>
              </a:p>
            </p:txBody>
          </p:sp>
          <p:sp>
            <p:nvSpPr>
              <p:cNvPr id="542" name="Rectangle 502"/>
              <p:cNvSpPr>
                <a:spLocks noChangeArrowheads="1"/>
              </p:cNvSpPr>
              <p:nvPr/>
            </p:nvSpPr>
            <p:spPr bwMode="auto">
              <a:xfrm>
                <a:off x="6923088" y="1868488"/>
                <a:ext cx="11146"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r</a:t>
                </a:r>
                <a:endParaRPr lang="en-US" altLang="en-US" sz="1730">
                  <a:solidFill>
                    <a:srgbClr val="404040"/>
                  </a:solidFill>
                </a:endParaRPr>
              </a:p>
            </p:txBody>
          </p:sp>
          <p:sp>
            <p:nvSpPr>
              <p:cNvPr id="543" name="Rectangle 503"/>
              <p:cNvSpPr>
                <a:spLocks noChangeArrowheads="1"/>
              </p:cNvSpPr>
              <p:nvPr/>
            </p:nvSpPr>
            <p:spPr bwMode="auto">
              <a:xfrm>
                <a:off x="6940551" y="1868488"/>
                <a:ext cx="8360"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t</a:t>
                </a:r>
                <a:endParaRPr lang="en-US" altLang="en-US" sz="1730">
                  <a:solidFill>
                    <a:srgbClr val="404040"/>
                  </a:solidFill>
                </a:endParaRPr>
              </a:p>
            </p:txBody>
          </p:sp>
          <p:sp>
            <p:nvSpPr>
              <p:cNvPr id="544" name="Freeform 504"/>
              <p:cNvSpPr>
                <a:spLocks/>
              </p:cNvSpPr>
              <p:nvPr/>
            </p:nvSpPr>
            <p:spPr bwMode="auto">
              <a:xfrm>
                <a:off x="6589713" y="2085975"/>
                <a:ext cx="155575" cy="165100"/>
              </a:xfrm>
              <a:custGeom>
                <a:avLst/>
                <a:gdLst>
                  <a:gd name="T0" fmla="*/ 57 w 64"/>
                  <a:gd name="T1" fmla="*/ 11 h 68"/>
                  <a:gd name="T2" fmla="*/ 57 w 64"/>
                  <a:gd name="T3" fmla="*/ 34 h 68"/>
                  <a:gd name="T4" fmla="*/ 29 w 64"/>
                  <a:gd name="T5" fmla="*/ 62 h 68"/>
                  <a:gd name="T6" fmla="*/ 7 w 64"/>
                  <a:gd name="T7" fmla="*/ 62 h 68"/>
                  <a:gd name="T8" fmla="*/ 7 w 64"/>
                  <a:gd name="T9" fmla="*/ 40 h 68"/>
                  <a:gd name="T10" fmla="*/ 46 w 64"/>
                  <a:gd name="T11" fmla="*/ 0 h 68"/>
                  <a:gd name="T12" fmla="*/ 57 w 64"/>
                  <a:gd name="T13" fmla="*/ 11 h 68"/>
                </a:gdLst>
                <a:ahLst/>
                <a:cxnLst>
                  <a:cxn ang="0">
                    <a:pos x="T0" y="T1"/>
                  </a:cxn>
                  <a:cxn ang="0">
                    <a:pos x="T2" y="T3"/>
                  </a:cxn>
                  <a:cxn ang="0">
                    <a:pos x="T4" y="T5"/>
                  </a:cxn>
                  <a:cxn ang="0">
                    <a:pos x="T6" y="T7"/>
                  </a:cxn>
                  <a:cxn ang="0">
                    <a:pos x="T8" y="T9"/>
                  </a:cxn>
                  <a:cxn ang="0">
                    <a:pos x="T10" y="T11"/>
                  </a:cxn>
                  <a:cxn ang="0">
                    <a:pos x="T12" y="T13"/>
                  </a:cxn>
                </a:cxnLst>
                <a:rect l="0" t="0" r="r" b="b"/>
                <a:pathLst>
                  <a:path w="64" h="68">
                    <a:moveTo>
                      <a:pt x="57" y="11"/>
                    </a:moveTo>
                    <a:cubicBezTo>
                      <a:pt x="64" y="17"/>
                      <a:pt x="64" y="27"/>
                      <a:pt x="57" y="34"/>
                    </a:cubicBezTo>
                    <a:cubicBezTo>
                      <a:pt x="29" y="62"/>
                      <a:pt x="29" y="62"/>
                      <a:pt x="29" y="62"/>
                    </a:cubicBezTo>
                    <a:cubicBezTo>
                      <a:pt x="23" y="68"/>
                      <a:pt x="13" y="68"/>
                      <a:pt x="7" y="62"/>
                    </a:cubicBezTo>
                    <a:cubicBezTo>
                      <a:pt x="0" y="56"/>
                      <a:pt x="0" y="46"/>
                      <a:pt x="7" y="40"/>
                    </a:cubicBezTo>
                    <a:cubicBezTo>
                      <a:pt x="46" y="0"/>
                      <a:pt x="46" y="0"/>
                      <a:pt x="46" y="0"/>
                    </a:cubicBezTo>
                    <a:lnTo>
                      <a:pt x="57" y="11"/>
                    </a:lnTo>
                    <a:close/>
                  </a:path>
                </a:pathLst>
              </a:custGeom>
              <a:solidFill>
                <a:srgbClr val="EEBD6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45" name="Freeform 505"/>
              <p:cNvSpPr>
                <a:spLocks/>
              </p:cNvSpPr>
              <p:nvPr/>
            </p:nvSpPr>
            <p:spPr bwMode="auto">
              <a:xfrm>
                <a:off x="6589713" y="2162175"/>
                <a:ext cx="95250" cy="234950"/>
              </a:xfrm>
              <a:custGeom>
                <a:avLst/>
                <a:gdLst>
                  <a:gd name="T0" fmla="*/ 0 w 39"/>
                  <a:gd name="T1" fmla="*/ 73 h 97"/>
                  <a:gd name="T2" fmla="*/ 20 w 39"/>
                  <a:gd name="T3" fmla="*/ 93 h 97"/>
                  <a:gd name="T4" fmla="*/ 39 w 39"/>
                  <a:gd name="T5" fmla="*/ 87 h 97"/>
                  <a:gd name="T6" fmla="*/ 39 w 39"/>
                  <a:gd name="T7" fmla="*/ 10 h 97"/>
                  <a:gd name="T8" fmla="*/ 20 w 39"/>
                  <a:gd name="T9" fmla="*/ 4 h 97"/>
                  <a:gd name="T10" fmla="*/ 0 w 39"/>
                  <a:gd name="T11" fmla="*/ 24 h 97"/>
                  <a:gd name="T12" fmla="*/ 0 w 39"/>
                  <a:gd name="T13" fmla="*/ 73 h 97"/>
                </a:gdLst>
                <a:ahLst/>
                <a:cxnLst>
                  <a:cxn ang="0">
                    <a:pos x="T0" y="T1"/>
                  </a:cxn>
                  <a:cxn ang="0">
                    <a:pos x="T2" y="T3"/>
                  </a:cxn>
                  <a:cxn ang="0">
                    <a:pos x="T4" y="T5"/>
                  </a:cxn>
                  <a:cxn ang="0">
                    <a:pos x="T6" y="T7"/>
                  </a:cxn>
                  <a:cxn ang="0">
                    <a:pos x="T8" y="T9"/>
                  </a:cxn>
                  <a:cxn ang="0">
                    <a:pos x="T10" y="T11"/>
                  </a:cxn>
                  <a:cxn ang="0">
                    <a:pos x="T12" y="T13"/>
                  </a:cxn>
                </a:cxnLst>
                <a:rect l="0" t="0" r="r" b="b"/>
                <a:pathLst>
                  <a:path w="39" h="97">
                    <a:moveTo>
                      <a:pt x="0" y="73"/>
                    </a:moveTo>
                    <a:cubicBezTo>
                      <a:pt x="0" y="84"/>
                      <a:pt x="9" y="93"/>
                      <a:pt x="20" y="93"/>
                    </a:cubicBezTo>
                    <a:cubicBezTo>
                      <a:pt x="31" y="93"/>
                      <a:pt x="39" y="97"/>
                      <a:pt x="39" y="87"/>
                    </a:cubicBezTo>
                    <a:cubicBezTo>
                      <a:pt x="39" y="10"/>
                      <a:pt x="39" y="10"/>
                      <a:pt x="39" y="10"/>
                    </a:cubicBezTo>
                    <a:cubicBezTo>
                      <a:pt x="39" y="0"/>
                      <a:pt x="31" y="4"/>
                      <a:pt x="20" y="4"/>
                    </a:cubicBezTo>
                    <a:cubicBezTo>
                      <a:pt x="9" y="4"/>
                      <a:pt x="0" y="13"/>
                      <a:pt x="0" y="24"/>
                    </a:cubicBezTo>
                    <a:lnTo>
                      <a:pt x="0" y="73"/>
                    </a:lnTo>
                    <a:close/>
                  </a:path>
                </a:pathLst>
              </a:custGeom>
              <a:solidFill>
                <a:srgbClr val="EEBD6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46" name="Freeform 506"/>
              <p:cNvSpPr>
                <a:spLocks/>
              </p:cNvSpPr>
              <p:nvPr/>
            </p:nvSpPr>
            <p:spPr bwMode="auto">
              <a:xfrm>
                <a:off x="6667501" y="2085975"/>
                <a:ext cx="42863" cy="36513"/>
              </a:xfrm>
              <a:custGeom>
                <a:avLst/>
                <a:gdLst>
                  <a:gd name="T0" fmla="*/ 14 w 18"/>
                  <a:gd name="T1" fmla="*/ 0 h 15"/>
                  <a:gd name="T2" fmla="*/ 18 w 18"/>
                  <a:gd name="T3" fmla="*/ 4 h 15"/>
                  <a:gd name="T4" fmla="*/ 12 w 18"/>
                  <a:gd name="T5" fmla="*/ 10 h 15"/>
                  <a:gd name="T6" fmla="*/ 0 w 18"/>
                  <a:gd name="T7" fmla="*/ 14 h 15"/>
                  <a:gd name="T8" fmla="*/ 14 w 18"/>
                  <a:gd name="T9" fmla="*/ 0 h 15"/>
                </a:gdLst>
                <a:ahLst/>
                <a:cxnLst>
                  <a:cxn ang="0">
                    <a:pos x="T0" y="T1"/>
                  </a:cxn>
                  <a:cxn ang="0">
                    <a:pos x="T2" y="T3"/>
                  </a:cxn>
                  <a:cxn ang="0">
                    <a:pos x="T4" y="T5"/>
                  </a:cxn>
                  <a:cxn ang="0">
                    <a:pos x="T6" y="T7"/>
                  </a:cxn>
                  <a:cxn ang="0">
                    <a:pos x="T8" y="T9"/>
                  </a:cxn>
                </a:cxnLst>
                <a:rect l="0" t="0" r="r" b="b"/>
                <a:pathLst>
                  <a:path w="18" h="15">
                    <a:moveTo>
                      <a:pt x="14" y="0"/>
                    </a:moveTo>
                    <a:cubicBezTo>
                      <a:pt x="18" y="4"/>
                      <a:pt x="18" y="4"/>
                      <a:pt x="18" y="4"/>
                    </a:cubicBezTo>
                    <a:cubicBezTo>
                      <a:pt x="12" y="10"/>
                      <a:pt x="12" y="10"/>
                      <a:pt x="12" y="10"/>
                    </a:cubicBezTo>
                    <a:cubicBezTo>
                      <a:pt x="9" y="13"/>
                      <a:pt x="4" y="15"/>
                      <a:pt x="0" y="14"/>
                    </a:cubicBezTo>
                    <a:lnTo>
                      <a:pt x="14" y="0"/>
                    </a:lnTo>
                    <a:close/>
                  </a:path>
                </a:pathLst>
              </a:custGeom>
              <a:solidFill>
                <a:schemeClr val="accent3"/>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47" name="Freeform 507"/>
              <p:cNvSpPr>
                <a:spLocks/>
              </p:cNvSpPr>
              <p:nvPr/>
            </p:nvSpPr>
            <p:spPr bwMode="auto">
              <a:xfrm>
                <a:off x="6650038" y="2322513"/>
                <a:ext cx="155575" cy="406400"/>
              </a:xfrm>
              <a:custGeom>
                <a:avLst/>
                <a:gdLst>
                  <a:gd name="T0" fmla="*/ 0 w 64"/>
                  <a:gd name="T1" fmla="*/ 0 h 168"/>
                  <a:gd name="T2" fmla="*/ 64 w 64"/>
                  <a:gd name="T3" fmla="*/ 84 h 168"/>
                  <a:gd name="T4" fmla="*/ 0 w 64"/>
                  <a:gd name="T5" fmla="*/ 168 h 168"/>
                  <a:gd name="T6" fmla="*/ 0 w 64"/>
                  <a:gd name="T7" fmla="*/ 0 h 168"/>
                </a:gdLst>
                <a:ahLst/>
                <a:cxnLst>
                  <a:cxn ang="0">
                    <a:pos x="T0" y="T1"/>
                  </a:cxn>
                  <a:cxn ang="0">
                    <a:pos x="T2" y="T3"/>
                  </a:cxn>
                  <a:cxn ang="0">
                    <a:pos x="T4" y="T5"/>
                  </a:cxn>
                  <a:cxn ang="0">
                    <a:pos x="T6" y="T7"/>
                  </a:cxn>
                </a:cxnLst>
                <a:rect l="0" t="0" r="r" b="b"/>
                <a:pathLst>
                  <a:path w="64" h="168">
                    <a:moveTo>
                      <a:pt x="0" y="0"/>
                    </a:moveTo>
                    <a:cubicBezTo>
                      <a:pt x="37" y="11"/>
                      <a:pt x="64" y="44"/>
                      <a:pt x="64" y="84"/>
                    </a:cubicBezTo>
                    <a:cubicBezTo>
                      <a:pt x="64" y="124"/>
                      <a:pt x="37" y="158"/>
                      <a:pt x="0" y="168"/>
                    </a:cubicBezTo>
                    <a:lnTo>
                      <a:pt x="0" y="0"/>
                    </a:lnTo>
                    <a:close/>
                  </a:path>
                </a:pathLst>
              </a:custGeom>
              <a:solidFill>
                <a:srgbClr val="EEBD6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48" name="Freeform 508"/>
              <p:cNvSpPr>
                <a:spLocks/>
              </p:cNvSpPr>
              <p:nvPr/>
            </p:nvSpPr>
            <p:spPr bwMode="auto">
              <a:xfrm>
                <a:off x="7281863" y="2435225"/>
                <a:ext cx="50800" cy="50800"/>
              </a:xfrm>
              <a:custGeom>
                <a:avLst/>
                <a:gdLst>
                  <a:gd name="T0" fmla="*/ 0 w 32"/>
                  <a:gd name="T1" fmla="*/ 32 h 32"/>
                  <a:gd name="T2" fmla="*/ 32 w 32"/>
                  <a:gd name="T3" fmla="*/ 28 h 32"/>
                  <a:gd name="T4" fmla="*/ 32 w 32"/>
                  <a:gd name="T5" fmla="*/ 6 h 32"/>
                  <a:gd name="T6" fmla="*/ 0 w 32"/>
                  <a:gd name="T7" fmla="*/ 0 h 32"/>
                  <a:gd name="T8" fmla="*/ 0 w 32"/>
                  <a:gd name="T9" fmla="*/ 32 h 32"/>
                </a:gdLst>
                <a:ahLst/>
                <a:cxnLst>
                  <a:cxn ang="0">
                    <a:pos x="T0" y="T1"/>
                  </a:cxn>
                  <a:cxn ang="0">
                    <a:pos x="T2" y="T3"/>
                  </a:cxn>
                  <a:cxn ang="0">
                    <a:pos x="T4" y="T5"/>
                  </a:cxn>
                  <a:cxn ang="0">
                    <a:pos x="T6" y="T7"/>
                  </a:cxn>
                  <a:cxn ang="0">
                    <a:pos x="T8" y="T9"/>
                  </a:cxn>
                </a:cxnLst>
                <a:rect l="0" t="0" r="r" b="b"/>
                <a:pathLst>
                  <a:path w="32" h="32">
                    <a:moveTo>
                      <a:pt x="0" y="32"/>
                    </a:moveTo>
                    <a:lnTo>
                      <a:pt x="32" y="28"/>
                    </a:lnTo>
                    <a:lnTo>
                      <a:pt x="32" y="6"/>
                    </a:lnTo>
                    <a:lnTo>
                      <a:pt x="0" y="0"/>
                    </a:lnTo>
                    <a:lnTo>
                      <a:pt x="0" y="32"/>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grpSp>
      <p:grpSp>
        <p:nvGrpSpPr>
          <p:cNvPr id="21" name="Group 20"/>
          <p:cNvGrpSpPr/>
          <p:nvPr/>
        </p:nvGrpSpPr>
        <p:grpSpPr>
          <a:xfrm>
            <a:off x="437800" y="3094333"/>
            <a:ext cx="3817193" cy="3290455"/>
            <a:chOff x="446695" y="3155795"/>
            <a:chExt cx="3894750" cy="3357310"/>
          </a:xfrm>
        </p:grpSpPr>
        <p:grpSp>
          <p:nvGrpSpPr>
            <p:cNvPr id="19" name="Group 18"/>
            <p:cNvGrpSpPr/>
            <p:nvPr/>
          </p:nvGrpSpPr>
          <p:grpSpPr>
            <a:xfrm>
              <a:off x="446695" y="3155795"/>
              <a:ext cx="1862135" cy="3357310"/>
              <a:chOff x="446695" y="3155795"/>
              <a:chExt cx="1862135" cy="3357310"/>
            </a:xfrm>
          </p:grpSpPr>
          <p:sp>
            <p:nvSpPr>
              <p:cNvPr id="227" name="Rectangle 203"/>
              <p:cNvSpPr>
                <a:spLocks noChangeArrowheads="1"/>
              </p:cNvSpPr>
              <p:nvPr/>
            </p:nvSpPr>
            <p:spPr bwMode="auto">
              <a:xfrm>
                <a:off x="446695" y="3155795"/>
                <a:ext cx="1862135" cy="3357310"/>
              </a:xfrm>
              <a:prstGeom prst="rect">
                <a:avLst/>
              </a:prstGeom>
              <a:solidFill>
                <a:srgbClr val="8346C6"/>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nvGrpSpPr>
              <p:cNvPr id="359" name="Group 120"/>
              <p:cNvGrpSpPr/>
              <p:nvPr/>
            </p:nvGrpSpPr>
            <p:grpSpPr>
              <a:xfrm>
                <a:off x="882393" y="3526501"/>
                <a:ext cx="1006676" cy="1102030"/>
                <a:chOff x="4924425" y="-1920875"/>
                <a:chExt cx="1173163" cy="1284287"/>
              </a:xfrm>
              <a:solidFill>
                <a:schemeClr val="bg1"/>
              </a:solidFill>
            </p:grpSpPr>
            <p:sp>
              <p:nvSpPr>
                <p:cNvPr id="353" name="Freeform 320"/>
                <p:cNvSpPr>
                  <a:spLocks/>
                </p:cNvSpPr>
                <p:nvPr/>
              </p:nvSpPr>
              <p:spPr bwMode="auto">
                <a:xfrm>
                  <a:off x="4924425" y="-1100138"/>
                  <a:ext cx="130175" cy="290512"/>
                </a:xfrm>
                <a:custGeom>
                  <a:avLst/>
                  <a:gdLst>
                    <a:gd name="T0" fmla="*/ 82 w 82"/>
                    <a:gd name="T1" fmla="*/ 176 h 183"/>
                    <a:gd name="T2" fmla="*/ 18 w 82"/>
                    <a:gd name="T3" fmla="*/ 183 h 183"/>
                    <a:gd name="T4" fmla="*/ 0 w 82"/>
                    <a:gd name="T5" fmla="*/ 5 h 183"/>
                    <a:gd name="T6" fmla="*/ 65 w 82"/>
                    <a:gd name="T7" fmla="*/ 0 h 183"/>
                    <a:gd name="T8" fmla="*/ 82 w 82"/>
                    <a:gd name="T9" fmla="*/ 176 h 183"/>
                  </a:gdLst>
                  <a:ahLst/>
                  <a:cxnLst>
                    <a:cxn ang="0">
                      <a:pos x="T0" y="T1"/>
                    </a:cxn>
                    <a:cxn ang="0">
                      <a:pos x="T2" y="T3"/>
                    </a:cxn>
                    <a:cxn ang="0">
                      <a:pos x="T4" y="T5"/>
                    </a:cxn>
                    <a:cxn ang="0">
                      <a:pos x="T6" y="T7"/>
                    </a:cxn>
                    <a:cxn ang="0">
                      <a:pos x="T8" y="T9"/>
                    </a:cxn>
                  </a:cxnLst>
                  <a:rect l="0" t="0" r="r" b="b"/>
                  <a:pathLst>
                    <a:path w="82" h="183">
                      <a:moveTo>
                        <a:pt x="82" y="176"/>
                      </a:moveTo>
                      <a:lnTo>
                        <a:pt x="18" y="183"/>
                      </a:lnTo>
                      <a:lnTo>
                        <a:pt x="0" y="5"/>
                      </a:lnTo>
                      <a:lnTo>
                        <a:pt x="65" y="0"/>
                      </a:lnTo>
                      <a:lnTo>
                        <a:pt x="82" y="176"/>
                      </a:lnTo>
                      <a:close/>
                    </a:path>
                  </a:pathLst>
                </a:custGeom>
                <a:grp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54" name="Freeform 321"/>
                <p:cNvSpPr>
                  <a:spLocks/>
                </p:cNvSpPr>
                <p:nvPr/>
              </p:nvSpPr>
              <p:spPr bwMode="auto">
                <a:xfrm>
                  <a:off x="5962650" y="-1103313"/>
                  <a:ext cx="134938" cy="293687"/>
                </a:xfrm>
                <a:custGeom>
                  <a:avLst/>
                  <a:gdLst>
                    <a:gd name="T0" fmla="*/ 62 w 85"/>
                    <a:gd name="T1" fmla="*/ 185 h 185"/>
                    <a:gd name="T2" fmla="*/ 0 w 85"/>
                    <a:gd name="T3" fmla="*/ 176 h 185"/>
                    <a:gd name="T4" fmla="*/ 21 w 85"/>
                    <a:gd name="T5" fmla="*/ 0 h 185"/>
                    <a:gd name="T6" fmla="*/ 85 w 85"/>
                    <a:gd name="T7" fmla="*/ 9 h 185"/>
                    <a:gd name="T8" fmla="*/ 62 w 85"/>
                    <a:gd name="T9" fmla="*/ 185 h 185"/>
                  </a:gdLst>
                  <a:ahLst/>
                  <a:cxnLst>
                    <a:cxn ang="0">
                      <a:pos x="T0" y="T1"/>
                    </a:cxn>
                    <a:cxn ang="0">
                      <a:pos x="T2" y="T3"/>
                    </a:cxn>
                    <a:cxn ang="0">
                      <a:pos x="T4" y="T5"/>
                    </a:cxn>
                    <a:cxn ang="0">
                      <a:pos x="T6" y="T7"/>
                    </a:cxn>
                    <a:cxn ang="0">
                      <a:pos x="T8" y="T9"/>
                    </a:cxn>
                  </a:cxnLst>
                  <a:rect l="0" t="0" r="r" b="b"/>
                  <a:pathLst>
                    <a:path w="85" h="185">
                      <a:moveTo>
                        <a:pt x="62" y="185"/>
                      </a:moveTo>
                      <a:lnTo>
                        <a:pt x="0" y="176"/>
                      </a:lnTo>
                      <a:lnTo>
                        <a:pt x="21" y="0"/>
                      </a:lnTo>
                      <a:lnTo>
                        <a:pt x="85" y="9"/>
                      </a:lnTo>
                      <a:lnTo>
                        <a:pt x="62" y="185"/>
                      </a:lnTo>
                      <a:close/>
                    </a:path>
                  </a:pathLst>
                </a:custGeom>
                <a:grp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55" name="Freeform 322"/>
                <p:cNvSpPr>
                  <a:spLocks/>
                </p:cNvSpPr>
                <p:nvPr/>
              </p:nvSpPr>
              <p:spPr bwMode="auto">
                <a:xfrm>
                  <a:off x="5010150" y="-1304925"/>
                  <a:ext cx="260350" cy="668337"/>
                </a:xfrm>
                <a:custGeom>
                  <a:avLst/>
                  <a:gdLst>
                    <a:gd name="T0" fmla="*/ 90 w 92"/>
                    <a:gd name="T1" fmla="*/ 206 h 236"/>
                    <a:gd name="T2" fmla="*/ 69 w 92"/>
                    <a:gd name="T3" fmla="*/ 232 h 236"/>
                    <a:gd name="T4" fmla="*/ 46 w 92"/>
                    <a:gd name="T5" fmla="*/ 234 h 236"/>
                    <a:gd name="T6" fmla="*/ 20 w 92"/>
                    <a:gd name="T7" fmla="*/ 213 h 236"/>
                    <a:gd name="T8" fmla="*/ 2 w 92"/>
                    <a:gd name="T9" fmla="*/ 30 h 236"/>
                    <a:gd name="T10" fmla="*/ 23 w 92"/>
                    <a:gd name="T11" fmla="*/ 4 h 236"/>
                    <a:gd name="T12" fmla="*/ 46 w 92"/>
                    <a:gd name="T13" fmla="*/ 1 h 236"/>
                    <a:gd name="T14" fmla="*/ 72 w 92"/>
                    <a:gd name="T15" fmla="*/ 23 h 236"/>
                    <a:gd name="T16" fmla="*/ 90 w 92"/>
                    <a:gd name="T17" fmla="*/ 206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236">
                      <a:moveTo>
                        <a:pt x="90" y="206"/>
                      </a:moveTo>
                      <a:cubicBezTo>
                        <a:pt x="92" y="219"/>
                        <a:pt x="82" y="231"/>
                        <a:pt x="69" y="232"/>
                      </a:cubicBezTo>
                      <a:cubicBezTo>
                        <a:pt x="46" y="234"/>
                        <a:pt x="46" y="234"/>
                        <a:pt x="46" y="234"/>
                      </a:cubicBezTo>
                      <a:cubicBezTo>
                        <a:pt x="33" y="236"/>
                        <a:pt x="21" y="226"/>
                        <a:pt x="20" y="213"/>
                      </a:cubicBezTo>
                      <a:cubicBezTo>
                        <a:pt x="2" y="30"/>
                        <a:pt x="2" y="30"/>
                        <a:pt x="2" y="30"/>
                      </a:cubicBezTo>
                      <a:cubicBezTo>
                        <a:pt x="0" y="17"/>
                        <a:pt x="10" y="5"/>
                        <a:pt x="23" y="4"/>
                      </a:cubicBezTo>
                      <a:cubicBezTo>
                        <a:pt x="46" y="1"/>
                        <a:pt x="46" y="1"/>
                        <a:pt x="46" y="1"/>
                      </a:cubicBezTo>
                      <a:cubicBezTo>
                        <a:pt x="59" y="0"/>
                        <a:pt x="71" y="10"/>
                        <a:pt x="72" y="23"/>
                      </a:cubicBezTo>
                      <a:lnTo>
                        <a:pt x="90" y="206"/>
                      </a:lnTo>
                      <a:close/>
                    </a:path>
                  </a:pathLst>
                </a:custGeom>
                <a:grp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56" name="Freeform 323"/>
                <p:cNvSpPr>
                  <a:spLocks/>
                </p:cNvSpPr>
                <p:nvPr/>
              </p:nvSpPr>
              <p:spPr bwMode="auto">
                <a:xfrm>
                  <a:off x="5740400" y="-1309688"/>
                  <a:ext cx="274638" cy="666750"/>
                </a:xfrm>
                <a:custGeom>
                  <a:avLst/>
                  <a:gdLst>
                    <a:gd name="T0" fmla="*/ 72 w 97"/>
                    <a:gd name="T1" fmla="*/ 214 h 236"/>
                    <a:gd name="T2" fmla="*/ 45 w 97"/>
                    <a:gd name="T3" fmla="*/ 235 h 236"/>
                    <a:gd name="T4" fmla="*/ 22 w 97"/>
                    <a:gd name="T5" fmla="*/ 232 h 236"/>
                    <a:gd name="T6" fmla="*/ 2 w 97"/>
                    <a:gd name="T7" fmla="*/ 205 h 236"/>
                    <a:gd name="T8" fmla="*/ 26 w 97"/>
                    <a:gd name="T9" fmla="*/ 22 h 236"/>
                    <a:gd name="T10" fmla="*/ 52 w 97"/>
                    <a:gd name="T11" fmla="*/ 2 h 236"/>
                    <a:gd name="T12" fmla="*/ 75 w 97"/>
                    <a:gd name="T13" fmla="*/ 5 h 236"/>
                    <a:gd name="T14" fmla="*/ 96 w 97"/>
                    <a:gd name="T15" fmla="*/ 31 h 236"/>
                    <a:gd name="T16" fmla="*/ 72 w 97"/>
                    <a:gd name="T17" fmla="*/ 214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236">
                      <a:moveTo>
                        <a:pt x="72" y="214"/>
                      </a:moveTo>
                      <a:cubicBezTo>
                        <a:pt x="70" y="227"/>
                        <a:pt x="58" y="236"/>
                        <a:pt x="45" y="235"/>
                      </a:cubicBezTo>
                      <a:cubicBezTo>
                        <a:pt x="22" y="232"/>
                        <a:pt x="22" y="232"/>
                        <a:pt x="22" y="232"/>
                      </a:cubicBezTo>
                      <a:cubicBezTo>
                        <a:pt x="9" y="230"/>
                        <a:pt x="0" y="218"/>
                        <a:pt x="2" y="205"/>
                      </a:cubicBezTo>
                      <a:cubicBezTo>
                        <a:pt x="26" y="22"/>
                        <a:pt x="26" y="22"/>
                        <a:pt x="26" y="22"/>
                      </a:cubicBezTo>
                      <a:cubicBezTo>
                        <a:pt x="27" y="9"/>
                        <a:pt x="39" y="0"/>
                        <a:pt x="52" y="2"/>
                      </a:cubicBezTo>
                      <a:cubicBezTo>
                        <a:pt x="75" y="5"/>
                        <a:pt x="75" y="5"/>
                        <a:pt x="75" y="5"/>
                      </a:cubicBezTo>
                      <a:cubicBezTo>
                        <a:pt x="88" y="6"/>
                        <a:pt x="97" y="18"/>
                        <a:pt x="96" y="31"/>
                      </a:cubicBezTo>
                      <a:lnTo>
                        <a:pt x="72" y="214"/>
                      </a:lnTo>
                      <a:close/>
                    </a:path>
                  </a:pathLst>
                </a:custGeom>
                <a:grp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57" name="Freeform 324"/>
                <p:cNvSpPr>
                  <a:spLocks/>
                </p:cNvSpPr>
                <p:nvPr/>
              </p:nvSpPr>
              <p:spPr bwMode="auto">
                <a:xfrm>
                  <a:off x="4959350" y="-1901825"/>
                  <a:ext cx="1109663" cy="823912"/>
                </a:xfrm>
                <a:custGeom>
                  <a:avLst/>
                  <a:gdLst>
                    <a:gd name="T0" fmla="*/ 386 w 392"/>
                    <a:gd name="T1" fmla="*/ 291 h 291"/>
                    <a:gd name="T2" fmla="*/ 380 w 392"/>
                    <a:gd name="T3" fmla="*/ 285 h 291"/>
                    <a:gd name="T4" fmla="*/ 380 w 392"/>
                    <a:gd name="T5" fmla="*/ 174 h 291"/>
                    <a:gd name="T6" fmla="*/ 218 w 392"/>
                    <a:gd name="T7" fmla="*/ 12 h 291"/>
                    <a:gd name="T8" fmla="*/ 174 w 392"/>
                    <a:gd name="T9" fmla="*/ 12 h 291"/>
                    <a:gd name="T10" fmla="*/ 12 w 392"/>
                    <a:gd name="T11" fmla="*/ 174 h 291"/>
                    <a:gd name="T12" fmla="*/ 12 w 392"/>
                    <a:gd name="T13" fmla="*/ 285 h 291"/>
                    <a:gd name="T14" fmla="*/ 6 w 392"/>
                    <a:gd name="T15" fmla="*/ 291 h 291"/>
                    <a:gd name="T16" fmla="*/ 0 w 392"/>
                    <a:gd name="T17" fmla="*/ 285 h 291"/>
                    <a:gd name="T18" fmla="*/ 0 w 392"/>
                    <a:gd name="T19" fmla="*/ 174 h 291"/>
                    <a:gd name="T20" fmla="*/ 174 w 392"/>
                    <a:gd name="T21" fmla="*/ 0 h 291"/>
                    <a:gd name="T22" fmla="*/ 218 w 392"/>
                    <a:gd name="T23" fmla="*/ 0 h 291"/>
                    <a:gd name="T24" fmla="*/ 392 w 392"/>
                    <a:gd name="T25" fmla="*/ 174 h 291"/>
                    <a:gd name="T26" fmla="*/ 392 w 392"/>
                    <a:gd name="T27" fmla="*/ 285 h 291"/>
                    <a:gd name="T28" fmla="*/ 386 w 392"/>
                    <a:gd name="T29" fmla="*/ 291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92" h="291">
                      <a:moveTo>
                        <a:pt x="386" y="291"/>
                      </a:moveTo>
                      <a:cubicBezTo>
                        <a:pt x="383" y="291"/>
                        <a:pt x="380" y="288"/>
                        <a:pt x="380" y="285"/>
                      </a:cubicBezTo>
                      <a:cubicBezTo>
                        <a:pt x="380" y="174"/>
                        <a:pt x="380" y="174"/>
                        <a:pt x="380" y="174"/>
                      </a:cubicBezTo>
                      <a:cubicBezTo>
                        <a:pt x="380" y="85"/>
                        <a:pt x="307" y="12"/>
                        <a:pt x="218" y="12"/>
                      </a:cubicBezTo>
                      <a:cubicBezTo>
                        <a:pt x="174" y="12"/>
                        <a:pt x="174" y="12"/>
                        <a:pt x="174" y="12"/>
                      </a:cubicBezTo>
                      <a:cubicBezTo>
                        <a:pt x="85" y="12"/>
                        <a:pt x="12" y="85"/>
                        <a:pt x="12" y="174"/>
                      </a:cubicBezTo>
                      <a:cubicBezTo>
                        <a:pt x="12" y="285"/>
                        <a:pt x="12" y="285"/>
                        <a:pt x="12" y="285"/>
                      </a:cubicBezTo>
                      <a:cubicBezTo>
                        <a:pt x="12" y="288"/>
                        <a:pt x="9" y="291"/>
                        <a:pt x="6" y="291"/>
                      </a:cubicBezTo>
                      <a:cubicBezTo>
                        <a:pt x="2" y="291"/>
                        <a:pt x="0" y="288"/>
                        <a:pt x="0" y="285"/>
                      </a:cubicBezTo>
                      <a:cubicBezTo>
                        <a:pt x="0" y="174"/>
                        <a:pt x="0" y="174"/>
                        <a:pt x="0" y="174"/>
                      </a:cubicBezTo>
                      <a:cubicBezTo>
                        <a:pt x="0" y="78"/>
                        <a:pt x="78" y="0"/>
                        <a:pt x="174" y="0"/>
                      </a:cubicBezTo>
                      <a:cubicBezTo>
                        <a:pt x="218" y="0"/>
                        <a:pt x="218" y="0"/>
                        <a:pt x="218" y="0"/>
                      </a:cubicBezTo>
                      <a:cubicBezTo>
                        <a:pt x="314" y="0"/>
                        <a:pt x="392" y="78"/>
                        <a:pt x="392" y="174"/>
                      </a:cubicBezTo>
                      <a:cubicBezTo>
                        <a:pt x="392" y="285"/>
                        <a:pt x="392" y="285"/>
                        <a:pt x="392" y="285"/>
                      </a:cubicBezTo>
                      <a:cubicBezTo>
                        <a:pt x="392" y="288"/>
                        <a:pt x="389" y="291"/>
                        <a:pt x="386" y="291"/>
                      </a:cubicBezTo>
                      <a:close/>
                    </a:path>
                  </a:pathLst>
                </a:custGeom>
                <a:grp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58" name="Freeform 325"/>
                <p:cNvSpPr>
                  <a:spLocks/>
                </p:cNvSpPr>
                <p:nvPr/>
              </p:nvSpPr>
              <p:spPr bwMode="auto">
                <a:xfrm>
                  <a:off x="4995863" y="-1920875"/>
                  <a:ext cx="1033463" cy="317500"/>
                </a:xfrm>
                <a:custGeom>
                  <a:avLst/>
                  <a:gdLst>
                    <a:gd name="T0" fmla="*/ 350 w 365"/>
                    <a:gd name="T1" fmla="*/ 110 h 112"/>
                    <a:gd name="T2" fmla="*/ 339 w 365"/>
                    <a:gd name="T3" fmla="*/ 103 h 112"/>
                    <a:gd name="T4" fmla="*/ 205 w 365"/>
                    <a:gd name="T5" fmla="*/ 26 h 112"/>
                    <a:gd name="T6" fmla="*/ 161 w 365"/>
                    <a:gd name="T7" fmla="*/ 26 h 112"/>
                    <a:gd name="T8" fmla="*/ 27 w 365"/>
                    <a:gd name="T9" fmla="*/ 103 h 112"/>
                    <a:gd name="T10" fmla="*/ 9 w 365"/>
                    <a:gd name="T11" fmla="*/ 108 h 112"/>
                    <a:gd name="T12" fmla="*/ 4 w 365"/>
                    <a:gd name="T13" fmla="*/ 90 h 112"/>
                    <a:gd name="T14" fmla="*/ 161 w 365"/>
                    <a:gd name="T15" fmla="*/ 0 h 112"/>
                    <a:gd name="T16" fmla="*/ 205 w 365"/>
                    <a:gd name="T17" fmla="*/ 0 h 112"/>
                    <a:gd name="T18" fmla="*/ 362 w 365"/>
                    <a:gd name="T19" fmla="*/ 90 h 112"/>
                    <a:gd name="T20" fmla="*/ 357 w 365"/>
                    <a:gd name="T21" fmla="*/ 108 h 112"/>
                    <a:gd name="T22" fmla="*/ 350 w 365"/>
                    <a:gd name="T23" fmla="*/ 11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5" h="112">
                      <a:moveTo>
                        <a:pt x="350" y="110"/>
                      </a:moveTo>
                      <a:cubicBezTo>
                        <a:pt x="345" y="110"/>
                        <a:pt x="341" y="108"/>
                        <a:pt x="339" y="103"/>
                      </a:cubicBezTo>
                      <a:cubicBezTo>
                        <a:pt x="311" y="56"/>
                        <a:pt x="259" y="26"/>
                        <a:pt x="205" y="26"/>
                      </a:cubicBezTo>
                      <a:cubicBezTo>
                        <a:pt x="161" y="26"/>
                        <a:pt x="161" y="26"/>
                        <a:pt x="161" y="26"/>
                      </a:cubicBezTo>
                      <a:cubicBezTo>
                        <a:pt x="106" y="26"/>
                        <a:pt x="55" y="56"/>
                        <a:pt x="27" y="103"/>
                      </a:cubicBezTo>
                      <a:cubicBezTo>
                        <a:pt x="23" y="110"/>
                        <a:pt x="15" y="112"/>
                        <a:pt x="9" y="108"/>
                      </a:cubicBezTo>
                      <a:cubicBezTo>
                        <a:pt x="3" y="105"/>
                        <a:pt x="0" y="96"/>
                        <a:pt x="4" y="90"/>
                      </a:cubicBezTo>
                      <a:cubicBezTo>
                        <a:pt x="37" y="34"/>
                        <a:pt x="97" y="0"/>
                        <a:pt x="161" y="0"/>
                      </a:cubicBezTo>
                      <a:cubicBezTo>
                        <a:pt x="205" y="0"/>
                        <a:pt x="205" y="0"/>
                        <a:pt x="205" y="0"/>
                      </a:cubicBezTo>
                      <a:cubicBezTo>
                        <a:pt x="269" y="0"/>
                        <a:pt x="329" y="34"/>
                        <a:pt x="362" y="90"/>
                      </a:cubicBezTo>
                      <a:cubicBezTo>
                        <a:pt x="365" y="96"/>
                        <a:pt x="363" y="105"/>
                        <a:pt x="357" y="108"/>
                      </a:cubicBezTo>
                      <a:cubicBezTo>
                        <a:pt x="355" y="109"/>
                        <a:pt x="352" y="110"/>
                        <a:pt x="350" y="110"/>
                      </a:cubicBezTo>
                      <a:close/>
                    </a:path>
                  </a:pathLst>
                </a:custGeom>
                <a:grp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grpSp>
        <p:sp>
          <p:nvSpPr>
            <p:cNvPr id="215" name="Rectangle 203"/>
            <p:cNvSpPr>
              <a:spLocks noChangeArrowheads="1"/>
            </p:cNvSpPr>
            <p:nvPr/>
          </p:nvSpPr>
          <p:spPr bwMode="auto">
            <a:xfrm>
              <a:off x="461603" y="4916603"/>
              <a:ext cx="3879842" cy="1596502"/>
            </a:xfrm>
            <a:prstGeom prst="rect">
              <a:avLst/>
            </a:prstGeom>
            <a:solidFill>
              <a:srgbClr val="8346C6"/>
            </a:solidFill>
            <a:ln>
              <a:noFill/>
            </a:ln>
          </p:spPr>
          <p:txBody>
            <a:bodyPr vert="horz" wrap="square" lIns="87857" tIns="43928" rIns="87857" bIns="43928" numCol="1" anchor="ctr" anchorCtr="0" compatLnSpc="1">
              <a:prstTxWarp prst="textNoShape">
                <a:avLst/>
              </a:prstTxWarp>
            </a:bodyPr>
            <a:lstStyle/>
            <a:p>
              <a:pPr algn="ctr" defTabSz="896171">
                <a:defRPr/>
              </a:pPr>
              <a:r>
                <a:rPr lang="en-US" sz="3920" b="1" dirty="0">
                  <a:gradFill>
                    <a:gsLst>
                      <a:gs pos="0">
                        <a:srgbClr val="FFFFFF"/>
                      </a:gs>
                      <a:gs pos="100000">
                        <a:srgbClr val="FFFFFF"/>
                      </a:gs>
                    </a:gsLst>
                    <a:lin ang="5400000" scaled="0"/>
                  </a:gradFill>
                  <a:latin typeface="Segoe UI Light"/>
                </a:rPr>
                <a:t>Podcasts</a:t>
              </a:r>
              <a:r>
                <a:rPr lang="en-US" sz="1730" dirty="0">
                  <a:solidFill>
                    <a:srgbClr val="404040"/>
                  </a:solidFill>
                  <a:latin typeface="Segoe UI"/>
                </a:rPr>
                <a:t/>
              </a:r>
              <a:br>
                <a:rPr lang="en-US" sz="1730" dirty="0">
                  <a:solidFill>
                    <a:srgbClr val="404040"/>
                  </a:solidFill>
                  <a:latin typeface="Segoe UI"/>
                </a:rPr>
              </a:br>
              <a:r>
                <a:rPr lang="en-US" sz="1764" spc="-49" dirty="0">
                  <a:solidFill>
                    <a:srgbClr val="404040"/>
                  </a:solidFill>
                  <a:latin typeface="Segoe UI"/>
                  <a:hlinkClick r:id="rId7"/>
                </a:rPr>
                <a:t>http://</a:t>
              </a:r>
              <a:r>
                <a:rPr lang="en-US" sz="1764" dirty="0">
                  <a:solidFill>
                    <a:srgbClr val="404040"/>
                  </a:solidFill>
                  <a:latin typeface="Segoe UI"/>
                  <a:hlinkClick r:id="rId7"/>
                </a:rPr>
                <a:t>dev.office.com/podcasts</a:t>
              </a:r>
              <a:r>
                <a:rPr lang="en-US" sz="1764" spc="-49" dirty="0">
                  <a:solidFill>
                    <a:srgbClr val="404040"/>
                  </a:solidFill>
                  <a:latin typeface="Segoe UI"/>
                </a:rPr>
                <a:t> </a:t>
              </a:r>
            </a:p>
            <a:p>
              <a:pPr algn="ctr" defTabSz="896171">
                <a:defRPr/>
              </a:pPr>
              <a:endParaRPr lang="en-US" sz="1730" dirty="0">
                <a:solidFill>
                  <a:srgbClr val="404040"/>
                </a:solidFill>
                <a:latin typeface="Segoe UI"/>
              </a:endParaRPr>
            </a:p>
          </p:txBody>
        </p:sp>
      </p:grpSp>
      <p:grpSp>
        <p:nvGrpSpPr>
          <p:cNvPr id="15" name="Group 14"/>
          <p:cNvGrpSpPr/>
          <p:nvPr/>
        </p:nvGrpSpPr>
        <p:grpSpPr>
          <a:xfrm>
            <a:off x="9932489" y="4820078"/>
            <a:ext cx="1808241" cy="1566666"/>
            <a:chOff x="10134295" y="4916603"/>
            <a:chExt cx="1844980" cy="1598497"/>
          </a:xfrm>
        </p:grpSpPr>
        <p:sp>
          <p:nvSpPr>
            <p:cNvPr id="222" name="Rectangle 153"/>
            <p:cNvSpPr>
              <a:spLocks noChangeArrowheads="1"/>
            </p:cNvSpPr>
            <p:nvPr/>
          </p:nvSpPr>
          <p:spPr bwMode="auto">
            <a:xfrm>
              <a:off x="10134295" y="4916603"/>
              <a:ext cx="1844980" cy="1598497"/>
            </a:xfrm>
            <a:prstGeom prst="rect">
              <a:avLst/>
            </a:prstGeom>
            <a:solidFill>
              <a:srgbClr val="008272"/>
            </a:solidFill>
            <a:ln>
              <a:noFill/>
            </a:ln>
          </p:spPr>
          <p:txBody>
            <a:bodyPr vert="horz" wrap="square" lIns="87857" tIns="43928" rIns="87857" bIns="43928" numCol="1" anchor="t" anchorCtr="0" compatLnSpc="1">
              <a:prstTxWarp prst="textNoShape">
                <a:avLst/>
              </a:prstTxWarp>
            </a:bodyPr>
            <a:lstStyle/>
            <a:p>
              <a:pPr defTabSz="896171">
                <a:defRPr/>
              </a:pPr>
              <a:r>
                <a:rPr lang="en-US" sz="1764" b="1" dirty="0" err="1">
                  <a:gradFill>
                    <a:gsLst>
                      <a:gs pos="0">
                        <a:srgbClr val="FFFFFF"/>
                      </a:gs>
                      <a:gs pos="100000">
                        <a:srgbClr val="FFFFFF"/>
                      </a:gs>
                    </a:gsLst>
                    <a:lin ang="5400000" scaled="0"/>
                  </a:gradFill>
                  <a:latin typeface="Segoe UI Light"/>
                </a:rPr>
                <a:t>UserVoice</a:t>
              </a:r>
              <a:endParaRPr lang="en-US" sz="1764" b="1" dirty="0">
                <a:gradFill>
                  <a:gsLst>
                    <a:gs pos="0">
                      <a:srgbClr val="FFFFFF"/>
                    </a:gs>
                    <a:gs pos="100000">
                      <a:srgbClr val="FFFFFF"/>
                    </a:gs>
                  </a:gsLst>
                  <a:lin ang="5400000" scaled="0"/>
                </a:gradFill>
                <a:latin typeface="Segoe UI Light"/>
              </a:endParaRPr>
            </a:p>
            <a:p>
              <a:pPr defTabSz="896171">
                <a:defRPr/>
              </a:pPr>
              <a:endParaRPr lang="en-US" sz="1764" b="1" dirty="0">
                <a:gradFill>
                  <a:gsLst>
                    <a:gs pos="0">
                      <a:srgbClr val="FFFFFF"/>
                    </a:gs>
                    <a:gs pos="100000">
                      <a:srgbClr val="FFFFFF"/>
                    </a:gs>
                  </a:gsLst>
                  <a:lin ang="5400000" scaled="0"/>
                </a:gradFill>
                <a:latin typeface="Segoe UI Light"/>
              </a:endParaRPr>
            </a:p>
            <a:p>
              <a:pPr defTabSz="896171">
                <a:defRPr/>
              </a:pPr>
              <a:endParaRPr lang="en-US" sz="1764" b="1" dirty="0">
                <a:gradFill>
                  <a:gsLst>
                    <a:gs pos="0">
                      <a:srgbClr val="FFFFFF"/>
                    </a:gs>
                    <a:gs pos="100000">
                      <a:srgbClr val="FFFFFF"/>
                    </a:gs>
                  </a:gsLst>
                  <a:lin ang="5400000" scaled="0"/>
                </a:gradFill>
                <a:latin typeface="Segoe UI Light"/>
              </a:endParaRPr>
            </a:p>
            <a:p>
              <a:pPr defTabSz="896171">
                <a:defRPr/>
              </a:pPr>
              <a:endParaRPr lang="en-US" sz="1764" b="1" dirty="0">
                <a:gradFill>
                  <a:gsLst>
                    <a:gs pos="0">
                      <a:srgbClr val="FFFFFF"/>
                    </a:gs>
                    <a:gs pos="100000">
                      <a:srgbClr val="FFFFFF"/>
                    </a:gs>
                  </a:gsLst>
                  <a:lin ang="5400000" scaled="0"/>
                </a:gradFill>
                <a:latin typeface="Segoe UI Light"/>
              </a:endParaRPr>
            </a:p>
            <a:p>
              <a:pPr defTabSz="896171">
                <a:defRPr/>
              </a:pPr>
              <a:r>
                <a:rPr lang="en-US" sz="1176" dirty="0">
                  <a:solidFill>
                    <a:srgbClr val="404040"/>
                  </a:solidFill>
                  <a:latin typeface="Segoe UI"/>
                  <a:hlinkClick r:id="rId8"/>
                </a:rPr>
                <a:t>http://officespdev.uservoice.com/</a:t>
              </a:r>
              <a:r>
                <a:rPr lang="en-US" sz="1176" dirty="0">
                  <a:solidFill>
                    <a:srgbClr val="404040"/>
                  </a:solidFill>
                  <a:latin typeface="Segoe UI"/>
                </a:rPr>
                <a:t> </a:t>
              </a:r>
            </a:p>
            <a:p>
              <a:pPr defTabSz="896171">
                <a:defRPr/>
              </a:pPr>
              <a:endParaRPr lang="en-US" sz="1764" b="1" dirty="0">
                <a:gradFill>
                  <a:gsLst>
                    <a:gs pos="0">
                      <a:srgbClr val="FFFFFF"/>
                    </a:gs>
                    <a:gs pos="100000">
                      <a:srgbClr val="FFFFFF"/>
                    </a:gs>
                  </a:gsLst>
                  <a:lin ang="5400000" scaled="0"/>
                </a:gradFill>
                <a:latin typeface="Segoe UI Light"/>
              </a:endParaRPr>
            </a:p>
          </p:txBody>
        </p:sp>
        <p:sp>
          <p:nvSpPr>
            <p:cNvPr id="234" name="Freeform 64"/>
            <p:cNvSpPr>
              <a:spLocks noChangeAspect="1" noEditPoints="1"/>
            </p:cNvSpPr>
            <p:nvPr/>
          </p:nvSpPr>
          <p:spPr bwMode="black">
            <a:xfrm>
              <a:off x="10672381" y="5344472"/>
              <a:ext cx="794805" cy="610410"/>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0666" tIns="40334" rIns="80666" bIns="40334" numCol="1" anchor="t" anchorCtr="0" compatLnSpc="1">
              <a:prstTxWarp prst="textNoShape">
                <a:avLst/>
              </a:prstTxWarp>
            </a:bodyPr>
            <a:lstStyle/>
            <a:p>
              <a:pPr defTabSz="914128">
                <a:defRPr/>
              </a:pPr>
              <a:endParaRPr lang="en-US" sz="1568">
                <a:solidFill>
                  <a:srgbClr val="000000"/>
                </a:solidFill>
                <a:latin typeface="Segoe UI"/>
              </a:endParaRPr>
            </a:p>
          </p:txBody>
        </p:sp>
      </p:grpSp>
      <p:grpSp>
        <p:nvGrpSpPr>
          <p:cNvPr id="18" name="Group 17"/>
          <p:cNvGrpSpPr/>
          <p:nvPr/>
        </p:nvGrpSpPr>
        <p:grpSpPr>
          <a:xfrm>
            <a:off x="2350123" y="3093748"/>
            <a:ext cx="1904870" cy="1648758"/>
            <a:chOff x="2397872" y="3155198"/>
            <a:chExt cx="1943573" cy="1682257"/>
          </a:xfrm>
        </p:grpSpPr>
        <p:sp>
          <p:nvSpPr>
            <p:cNvPr id="275" name="Rectangle 266"/>
            <p:cNvSpPr>
              <a:spLocks noChangeArrowheads="1"/>
            </p:cNvSpPr>
            <p:nvPr/>
          </p:nvSpPr>
          <p:spPr bwMode="auto">
            <a:xfrm>
              <a:off x="2397872" y="3155198"/>
              <a:ext cx="1943573" cy="1682257"/>
            </a:xfrm>
            <a:prstGeom prst="rect">
              <a:avLst/>
            </a:prstGeom>
            <a:solidFill>
              <a:schemeClr val="accent5"/>
            </a:solidFill>
            <a:ln>
              <a:noFill/>
            </a:ln>
          </p:spPr>
          <p:txBody>
            <a:bodyPr vert="horz" wrap="square" lIns="87857" tIns="43928" rIns="87857" bIns="43928" numCol="1" anchor="t" anchorCtr="0" compatLnSpc="1">
              <a:prstTxWarp prst="textNoShape">
                <a:avLst/>
              </a:prstTxWarp>
            </a:bodyPr>
            <a:lstStyle/>
            <a:p>
              <a:pPr defTabSz="896171">
                <a:lnSpc>
                  <a:spcPct val="95000"/>
                </a:lnSpc>
                <a:defRPr/>
              </a:pPr>
              <a:r>
                <a:rPr lang="en-US" sz="1730" dirty="0">
                  <a:gradFill>
                    <a:gsLst>
                      <a:gs pos="0">
                        <a:srgbClr val="505050"/>
                      </a:gs>
                      <a:gs pos="100000">
                        <a:srgbClr val="505050"/>
                      </a:gs>
                    </a:gsLst>
                    <a:lin ang="5400000" scaled="0"/>
                  </a:gradFill>
                  <a:latin typeface="Segoe UI"/>
                </a:rPr>
                <a:t>Stack overflow</a:t>
              </a:r>
            </a:p>
            <a:p>
              <a:pPr defTabSz="896171">
                <a:lnSpc>
                  <a:spcPct val="95000"/>
                </a:lnSpc>
                <a:defRPr/>
              </a:pPr>
              <a:endParaRPr lang="en-US" sz="1730" dirty="0">
                <a:gradFill>
                  <a:gsLst>
                    <a:gs pos="0">
                      <a:srgbClr val="505050"/>
                    </a:gs>
                    <a:gs pos="100000">
                      <a:srgbClr val="505050"/>
                    </a:gs>
                  </a:gsLst>
                  <a:lin ang="5400000" scaled="0"/>
                </a:gradFill>
                <a:latin typeface="Segoe UI"/>
              </a:endParaRPr>
            </a:p>
            <a:p>
              <a:pPr defTabSz="896171">
                <a:lnSpc>
                  <a:spcPct val="95000"/>
                </a:lnSpc>
                <a:defRPr/>
              </a:pPr>
              <a:endParaRPr lang="en-US" sz="1730" dirty="0">
                <a:gradFill>
                  <a:gsLst>
                    <a:gs pos="0">
                      <a:srgbClr val="505050"/>
                    </a:gs>
                    <a:gs pos="100000">
                      <a:srgbClr val="505050"/>
                    </a:gs>
                  </a:gsLst>
                  <a:lin ang="5400000" scaled="0"/>
                </a:gradFill>
                <a:latin typeface="Segoe UI"/>
              </a:endParaRPr>
            </a:p>
            <a:p>
              <a:pPr defTabSz="896171">
                <a:lnSpc>
                  <a:spcPct val="95000"/>
                </a:lnSpc>
                <a:defRPr/>
              </a:pPr>
              <a:endParaRPr lang="en-US" sz="1730" dirty="0">
                <a:gradFill>
                  <a:gsLst>
                    <a:gs pos="0">
                      <a:srgbClr val="505050"/>
                    </a:gs>
                    <a:gs pos="100000">
                      <a:srgbClr val="505050"/>
                    </a:gs>
                  </a:gsLst>
                  <a:lin ang="5400000" scaled="0"/>
                </a:gradFill>
                <a:latin typeface="Segoe UI"/>
              </a:endParaRPr>
            </a:p>
            <a:p>
              <a:pPr defTabSz="896171">
                <a:lnSpc>
                  <a:spcPct val="95000"/>
                </a:lnSpc>
                <a:defRPr/>
              </a:pPr>
              <a:endParaRPr lang="en-US" sz="1730" dirty="0">
                <a:gradFill>
                  <a:gsLst>
                    <a:gs pos="0">
                      <a:srgbClr val="505050"/>
                    </a:gs>
                    <a:gs pos="100000">
                      <a:srgbClr val="505050"/>
                    </a:gs>
                  </a:gsLst>
                  <a:lin ang="5400000" scaled="0"/>
                </a:gradFill>
                <a:latin typeface="Segoe UI"/>
              </a:endParaRPr>
            </a:p>
            <a:p>
              <a:pPr defTabSz="896171">
                <a:lnSpc>
                  <a:spcPct val="95000"/>
                </a:lnSpc>
                <a:defRPr/>
              </a:pPr>
              <a:r>
                <a:rPr lang="en-US" sz="1730" dirty="0">
                  <a:gradFill>
                    <a:gsLst>
                      <a:gs pos="0">
                        <a:srgbClr val="505050"/>
                      </a:gs>
                      <a:gs pos="100000">
                        <a:srgbClr val="505050"/>
                      </a:gs>
                    </a:gsLst>
                    <a:lin ang="5400000" scaled="0"/>
                  </a:gradFill>
                  <a:latin typeface="Segoe UI"/>
                </a:rPr>
                <a:t>[</a:t>
              </a:r>
              <a:r>
                <a:rPr lang="en-US" sz="1730" dirty="0" err="1">
                  <a:gradFill>
                    <a:gsLst>
                      <a:gs pos="0">
                        <a:srgbClr val="505050"/>
                      </a:gs>
                      <a:gs pos="100000">
                        <a:srgbClr val="505050"/>
                      </a:gs>
                    </a:gsLst>
                    <a:lin ang="5400000" scaled="0"/>
                  </a:gradFill>
                  <a:latin typeface="Segoe UI"/>
                </a:rPr>
                <a:t>ms</a:t>
              </a:r>
              <a:r>
                <a:rPr lang="en-US" sz="1730" dirty="0">
                  <a:gradFill>
                    <a:gsLst>
                      <a:gs pos="0">
                        <a:srgbClr val="505050"/>
                      </a:gs>
                      <a:gs pos="100000">
                        <a:srgbClr val="505050"/>
                      </a:gs>
                    </a:gsLst>
                    <a:lin ang="5400000" scaled="0"/>
                  </a:gradFill>
                  <a:latin typeface="Segoe UI"/>
                </a:rPr>
                <a:t>-office]</a:t>
              </a:r>
            </a:p>
          </p:txBody>
        </p:sp>
        <p:sp>
          <p:nvSpPr>
            <p:cNvPr id="235" name="Freeform 15"/>
            <p:cNvSpPr>
              <a:spLocks noEditPoints="1"/>
            </p:cNvSpPr>
            <p:nvPr/>
          </p:nvSpPr>
          <p:spPr bwMode="black">
            <a:xfrm>
              <a:off x="2964290" y="3587555"/>
              <a:ext cx="760544" cy="761422"/>
            </a:xfrm>
            <a:custGeom>
              <a:avLst/>
              <a:gdLst>
                <a:gd name="T0" fmla="*/ 455 w 708"/>
                <a:gd name="T1" fmla="*/ 121 h 709"/>
                <a:gd name="T2" fmla="*/ 392 w 708"/>
                <a:gd name="T3" fmla="*/ 121 h 709"/>
                <a:gd name="T4" fmla="*/ 392 w 708"/>
                <a:gd name="T5" fmla="*/ 206 h 709"/>
                <a:gd name="T6" fmla="*/ 316 w 708"/>
                <a:gd name="T7" fmla="*/ 206 h 709"/>
                <a:gd name="T8" fmla="*/ 316 w 708"/>
                <a:gd name="T9" fmla="*/ 121 h 709"/>
                <a:gd name="T10" fmla="*/ 250 w 708"/>
                <a:gd name="T11" fmla="*/ 121 h 709"/>
                <a:gd name="T12" fmla="*/ 354 w 708"/>
                <a:gd name="T13" fmla="*/ 0 h 709"/>
                <a:gd name="T14" fmla="*/ 455 w 708"/>
                <a:gd name="T15" fmla="*/ 121 h 709"/>
                <a:gd name="T16" fmla="*/ 205 w 708"/>
                <a:gd name="T17" fmla="*/ 371 h 709"/>
                <a:gd name="T18" fmla="*/ 139 w 708"/>
                <a:gd name="T19" fmla="*/ 371 h 709"/>
                <a:gd name="T20" fmla="*/ 139 w 708"/>
                <a:gd name="T21" fmla="*/ 456 h 709"/>
                <a:gd name="T22" fmla="*/ 63 w 708"/>
                <a:gd name="T23" fmla="*/ 456 h 709"/>
                <a:gd name="T24" fmla="*/ 63 w 708"/>
                <a:gd name="T25" fmla="*/ 371 h 709"/>
                <a:gd name="T26" fmla="*/ 0 w 708"/>
                <a:gd name="T27" fmla="*/ 371 h 709"/>
                <a:gd name="T28" fmla="*/ 101 w 708"/>
                <a:gd name="T29" fmla="*/ 251 h 709"/>
                <a:gd name="T30" fmla="*/ 205 w 708"/>
                <a:gd name="T31" fmla="*/ 371 h 709"/>
                <a:gd name="T32" fmla="*/ 205 w 708"/>
                <a:gd name="T33" fmla="*/ 503 h 709"/>
                <a:gd name="T34" fmla="*/ 0 w 708"/>
                <a:gd name="T35" fmla="*/ 503 h 709"/>
                <a:gd name="T36" fmla="*/ 0 w 708"/>
                <a:gd name="T37" fmla="*/ 709 h 709"/>
                <a:gd name="T38" fmla="*/ 205 w 708"/>
                <a:gd name="T39" fmla="*/ 709 h 709"/>
                <a:gd name="T40" fmla="*/ 205 w 708"/>
                <a:gd name="T41" fmla="*/ 503 h 709"/>
                <a:gd name="T42" fmla="*/ 708 w 708"/>
                <a:gd name="T43" fmla="*/ 503 h 709"/>
                <a:gd name="T44" fmla="*/ 503 w 708"/>
                <a:gd name="T45" fmla="*/ 503 h 709"/>
                <a:gd name="T46" fmla="*/ 503 w 708"/>
                <a:gd name="T47" fmla="*/ 709 h 709"/>
                <a:gd name="T48" fmla="*/ 708 w 708"/>
                <a:gd name="T49" fmla="*/ 709 h 709"/>
                <a:gd name="T50" fmla="*/ 708 w 708"/>
                <a:gd name="T51" fmla="*/ 503 h 709"/>
                <a:gd name="T52" fmla="*/ 708 w 708"/>
                <a:gd name="T53" fmla="*/ 0 h 709"/>
                <a:gd name="T54" fmla="*/ 503 w 708"/>
                <a:gd name="T55" fmla="*/ 0 h 709"/>
                <a:gd name="T56" fmla="*/ 503 w 708"/>
                <a:gd name="T57" fmla="*/ 206 h 709"/>
                <a:gd name="T58" fmla="*/ 708 w 708"/>
                <a:gd name="T59" fmla="*/ 206 h 709"/>
                <a:gd name="T60" fmla="*/ 708 w 708"/>
                <a:gd name="T61" fmla="*/ 0 h 709"/>
                <a:gd name="T62" fmla="*/ 708 w 708"/>
                <a:gd name="T63" fmla="*/ 251 h 709"/>
                <a:gd name="T64" fmla="*/ 503 w 708"/>
                <a:gd name="T65" fmla="*/ 251 h 709"/>
                <a:gd name="T66" fmla="*/ 503 w 708"/>
                <a:gd name="T67" fmla="*/ 456 h 709"/>
                <a:gd name="T68" fmla="*/ 708 w 708"/>
                <a:gd name="T69" fmla="*/ 456 h 709"/>
                <a:gd name="T70" fmla="*/ 708 w 708"/>
                <a:gd name="T71" fmla="*/ 251 h 709"/>
                <a:gd name="T72" fmla="*/ 455 w 708"/>
                <a:gd name="T73" fmla="*/ 251 h 709"/>
                <a:gd name="T74" fmla="*/ 250 w 708"/>
                <a:gd name="T75" fmla="*/ 251 h 709"/>
                <a:gd name="T76" fmla="*/ 250 w 708"/>
                <a:gd name="T77" fmla="*/ 456 h 709"/>
                <a:gd name="T78" fmla="*/ 455 w 708"/>
                <a:gd name="T79" fmla="*/ 456 h 709"/>
                <a:gd name="T80" fmla="*/ 455 w 708"/>
                <a:gd name="T81" fmla="*/ 251 h 709"/>
                <a:gd name="T82" fmla="*/ 455 w 708"/>
                <a:gd name="T83" fmla="*/ 503 h 709"/>
                <a:gd name="T84" fmla="*/ 250 w 708"/>
                <a:gd name="T85" fmla="*/ 503 h 709"/>
                <a:gd name="T86" fmla="*/ 250 w 708"/>
                <a:gd name="T87" fmla="*/ 709 h 709"/>
                <a:gd name="T88" fmla="*/ 455 w 708"/>
                <a:gd name="T89" fmla="*/ 709 h 709"/>
                <a:gd name="T90" fmla="*/ 455 w 708"/>
                <a:gd name="T91" fmla="*/ 503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08" h="709">
                  <a:moveTo>
                    <a:pt x="455" y="121"/>
                  </a:moveTo>
                  <a:lnTo>
                    <a:pt x="392" y="121"/>
                  </a:lnTo>
                  <a:lnTo>
                    <a:pt x="392" y="206"/>
                  </a:lnTo>
                  <a:lnTo>
                    <a:pt x="316" y="206"/>
                  </a:lnTo>
                  <a:lnTo>
                    <a:pt x="316" y="121"/>
                  </a:lnTo>
                  <a:lnTo>
                    <a:pt x="250" y="121"/>
                  </a:lnTo>
                  <a:lnTo>
                    <a:pt x="354" y="0"/>
                  </a:lnTo>
                  <a:lnTo>
                    <a:pt x="455" y="121"/>
                  </a:lnTo>
                  <a:close/>
                  <a:moveTo>
                    <a:pt x="205" y="371"/>
                  </a:moveTo>
                  <a:lnTo>
                    <a:pt x="139" y="371"/>
                  </a:lnTo>
                  <a:lnTo>
                    <a:pt x="139" y="456"/>
                  </a:lnTo>
                  <a:lnTo>
                    <a:pt x="63" y="456"/>
                  </a:lnTo>
                  <a:lnTo>
                    <a:pt x="63" y="371"/>
                  </a:lnTo>
                  <a:lnTo>
                    <a:pt x="0" y="371"/>
                  </a:lnTo>
                  <a:lnTo>
                    <a:pt x="101" y="251"/>
                  </a:lnTo>
                  <a:lnTo>
                    <a:pt x="205" y="371"/>
                  </a:lnTo>
                  <a:close/>
                  <a:moveTo>
                    <a:pt x="205" y="503"/>
                  </a:moveTo>
                  <a:lnTo>
                    <a:pt x="0" y="503"/>
                  </a:lnTo>
                  <a:lnTo>
                    <a:pt x="0" y="709"/>
                  </a:lnTo>
                  <a:lnTo>
                    <a:pt x="205" y="709"/>
                  </a:lnTo>
                  <a:lnTo>
                    <a:pt x="205" y="503"/>
                  </a:lnTo>
                  <a:close/>
                  <a:moveTo>
                    <a:pt x="708" y="503"/>
                  </a:moveTo>
                  <a:lnTo>
                    <a:pt x="503" y="503"/>
                  </a:lnTo>
                  <a:lnTo>
                    <a:pt x="503" y="709"/>
                  </a:lnTo>
                  <a:lnTo>
                    <a:pt x="708" y="709"/>
                  </a:lnTo>
                  <a:lnTo>
                    <a:pt x="708" y="503"/>
                  </a:lnTo>
                  <a:close/>
                  <a:moveTo>
                    <a:pt x="708" y="0"/>
                  </a:moveTo>
                  <a:lnTo>
                    <a:pt x="503" y="0"/>
                  </a:lnTo>
                  <a:lnTo>
                    <a:pt x="503" y="206"/>
                  </a:lnTo>
                  <a:lnTo>
                    <a:pt x="708" y="206"/>
                  </a:lnTo>
                  <a:lnTo>
                    <a:pt x="708" y="0"/>
                  </a:lnTo>
                  <a:close/>
                  <a:moveTo>
                    <a:pt x="708" y="251"/>
                  </a:moveTo>
                  <a:lnTo>
                    <a:pt x="503" y="251"/>
                  </a:lnTo>
                  <a:lnTo>
                    <a:pt x="503" y="456"/>
                  </a:lnTo>
                  <a:lnTo>
                    <a:pt x="708" y="456"/>
                  </a:lnTo>
                  <a:lnTo>
                    <a:pt x="708" y="251"/>
                  </a:lnTo>
                  <a:close/>
                  <a:moveTo>
                    <a:pt x="455" y="251"/>
                  </a:moveTo>
                  <a:lnTo>
                    <a:pt x="250" y="251"/>
                  </a:lnTo>
                  <a:lnTo>
                    <a:pt x="250" y="456"/>
                  </a:lnTo>
                  <a:lnTo>
                    <a:pt x="455" y="456"/>
                  </a:lnTo>
                  <a:lnTo>
                    <a:pt x="455" y="251"/>
                  </a:lnTo>
                  <a:close/>
                  <a:moveTo>
                    <a:pt x="455" y="503"/>
                  </a:moveTo>
                  <a:lnTo>
                    <a:pt x="250" y="503"/>
                  </a:lnTo>
                  <a:lnTo>
                    <a:pt x="250" y="709"/>
                  </a:lnTo>
                  <a:lnTo>
                    <a:pt x="455" y="709"/>
                  </a:lnTo>
                  <a:lnTo>
                    <a:pt x="455" y="503"/>
                  </a:lnTo>
                  <a:close/>
                </a:path>
              </a:pathLst>
            </a:custGeom>
            <a:solidFill>
              <a:schemeClr val="tx2"/>
            </a:solidFill>
            <a:ln>
              <a:noFill/>
            </a:ln>
          </p:spPr>
          <p:txBody>
            <a:bodyPr vert="horz" wrap="square" lIns="0" tIns="40334" rIns="80666" bIns="40334" numCol="1" anchor="t" anchorCtr="0" compatLnSpc="1">
              <a:prstTxWarp prst="textNoShape">
                <a:avLst/>
              </a:prstTxWarp>
            </a:bodyPr>
            <a:lstStyle/>
            <a:p>
              <a:pPr algn="ctr" defTabSz="896167">
                <a:defRPr/>
              </a:pPr>
              <a:endParaRPr lang="en-US" sz="1568">
                <a:gradFill>
                  <a:gsLst>
                    <a:gs pos="0">
                      <a:srgbClr val="FFFFFF"/>
                    </a:gs>
                    <a:gs pos="100000">
                      <a:srgbClr val="FFFFFF"/>
                    </a:gs>
                  </a:gsLst>
                  <a:lin ang="5400000" scaled="0"/>
                </a:gradFill>
                <a:latin typeface="Segoe UI"/>
              </a:endParaRPr>
            </a:p>
          </p:txBody>
        </p:sp>
      </p:grpSp>
      <p:grpSp>
        <p:nvGrpSpPr>
          <p:cNvPr id="17" name="Group 16"/>
          <p:cNvGrpSpPr/>
          <p:nvPr/>
        </p:nvGrpSpPr>
        <p:grpSpPr>
          <a:xfrm>
            <a:off x="4337780" y="3098955"/>
            <a:ext cx="3629956" cy="1645950"/>
            <a:chOff x="4425913" y="3160511"/>
            <a:chExt cx="3703709" cy="1679392"/>
          </a:xfrm>
        </p:grpSpPr>
        <p:sp>
          <p:nvSpPr>
            <p:cNvPr id="168" name="Rectangle 153"/>
            <p:cNvSpPr>
              <a:spLocks noChangeArrowheads="1"/>
            </p:cNvSpPr>
            <p:nvPr/>
          </p:nvSpPr>
          <p:spPr bwMode="auto">
            <a:xfrm>
              <a:off x="4425913" y="3160511"/>
              <a:ext cx="3703709" cy="1679392"/>
            </a:xfrm>
            <a:prstGeom prst="rect">
              <a:avLst/>
            </a:prstGeom>
            <a:solidFill>
              <a:srgbClr val="008272"/>
            </a:solidFill>
            <a:ln>
              <a:noFill/>
            </a:ln>
          </p:spPr>
          <p:txBody>
            <a:bodyPr vert="horz" wrap="square" lIns="1165049" tIns="43928" rIns="87857" bIns="43928" numCol="1" anchor="ctr" anchorCtr="0" compatLnSpc="1">
              <a:prstTxWarp prst="textNoShape">
                <a:avLst/>
              </a:prstTxWarp>
            </a:bodyPr>
            <a:lstStyle/>
            <a:p>
              <a:pPr defTabSz="896171">
                <a:lnSpc>
                  <a:spcPct val="90000"/>
                </a:lnSpc>
                <a:spcBef>
                  <a:spcPts val="576"/>
                </a:spcBef>
                <a:spcAft>
                  <a:spcPts val="576"/>
                </a:spcAft>
                <a:defRPr/>
              </a:pPr>
              <a:r>
                <a:rPr lang="en-US" sz="3920" b="1" dirty="0">
                  <a:gradFill>
                    <a:gsLst>
                      <a:gs pos="0">
                        <a:srgbClr val="FFFFFF"/>
                      </a:gs>
                      <a:gs pos="100000">
                        <a:srgbClr val="FFFFFF"/>
                      </a:gs>
                    </a:gsLst>
                    <a:lin ang="5400000" scaled="0"/>
                  </a:gradFill>
                  <a:latin typeface="Segoe UI Light"/>
                </a:rPr>
                <a:t>Channel 9 </a:t>
              </a:r>
              <a:br>
                <a:rPr lang="en-US" sz="3920" b="1" dirty="0">
                  <a:gradFill>
                    <a:gsLst>
                      <a:gs pos="0">
                        <a:srgbClr val="FFFFFF"/>
                      </a:gs>
                      <a:gs pos="100000">
                        <a:srgbClr val="FFFFFF"/>
                      </a:gs>
                    </a:gsLst>
                    <a:lin ang="5400000" scaled="0"/>
                  </a:gradFill>
                  <a:latin typeface="Segoe UI Light"/>
                </a:rPr>
              </a:br>
              <a:r>
                <a:rPr lang="en-US" sz="3920" b="1" dirty="0">
                  <a:gradFill>
                    <a:gsLst>
                      <a:gs pos="0">
                        <a:srgbClr val="FFFFFF"/>
                      </a:gs>
                      <a:gs pos="100000">
                        <a:srgbClr val="FFFFFF"/>
                      </a:gs>
                    </a:gsLst>
                    <a:lin ang="5400000" scaled="0"/>
                  </a:gradFill>
                  <a:latin typeface="Segoe UI Light"/>
                </a:rPr>
                <a:t>Dev Show</a:t>
              </a:r>
            </a:p>
            <a:p>
              <a:pPr defTabSz="896171">
                <a:lnSpc>
                  <a:spcPct val="90000"/>
                </a:lnSpc>
                <a:spcBef>
                  <a:spcPts val="576"/>
                </a:spcBef>
                <a:spcAft>
                  <a:spcPts val="576"/>
                </a:spcAft>
                <a:defRPr/>
              </a:pPr>
              <a:r>
                <a:rPr lang="en-US" sz="1372" dirty="0">
                  <a:solidFill>
                    <a:srgbClr val="FFFFFF"/>
                  </a:solidFill>
                  <a:latin typeface="Segoe UI"/>
                  <a:hlinkClick r:id="rId9"/>
                </a:rPr>
                <a:t>http://aka.ms/O365DevShow</a:t>
              </a:r>
              <a:r>
                <a:rPr lang="en-US" sz="1372" dirty="0">
                  <a:solidFill>
                    <a:srgbClr val="FFFFFF"/>
                  </a:solidFill>
                  <a:latin typeface="Segoe UI"/>
                </a:rPr>
                <a:t> </a:t>
              </a:r>
            </a:p>
          </p:txBody>
        </p:sp>
        <p:pic>
          <p:nvPicPr>
            <p:cNvPr id="2" name="Picture 1"/>
            <p:cNvPicPr>
              <a:picLocks noChangeAspect="1"/>
            </p:cNvPicPr>
            <p:nvPr/>
          </p:nvPicPr>
          <p:blipFill rotWithShape="1">
            <a:blip r:embed="rId10" cstate="print">
              <a:extLst>
                <a:ext uri="{28A0092B-C50C-407E-A947-70E740481C1C}">
                  <a14:useLocalDpi xmlns:a14="http://schemas.microsoft.com/office/drawing/2010/main" val="0"/>
                </a:ext>
              </a:extLst>
            </a:blip>
            <a:srcRect l="21000" r="22284" b="14513"/>
            <a:stretch/>
          </p:blipFill>
          <p:spPr>
            <a:xfrm>
              <a:off x="4616146" y="3328808"/>
              <a:ext cx="774394" cy="1366521"/>
            </a:xfrm>
            <a:prstGeom prst="rect">
              <a:avLst/>
            </a:prstGeom>
          </p:spPr>
        </p:pic>
      </p:grpSp>
      <p:grpSp>
        <p:nvGrpSpPr>
          <p:cNvPr id="16" name="Group 15"/>
          <p:cNvGrpSpPr/>
          <p:nvPr/>
        </p:nvGrpSpPr>
        <p:grpSpPr>
          <a:xfrm>
            <a:off x="6150999" y="4820078"/>
            <a:ext cx="3707107" cy="1566665"/>
            <a:chOff x="6275973" y="4916604"/>
            <a:chExt cx="3782427" cy="1598496"/>
          </a:xfrm>
        </p:grpSpPr>
        <p:sp>
          <p:nvSpPr>
            <p:cNvPr id="229" name="Rectangle 153"/>
            <p:cNvSpPr>
              <a:spLocks noChangeArrowheads="1"/>
            </p:cNvSpPr>
            <p:nvPr/>
          </p:nvSpPr>
          <p:spPr bwMode="auto">
            <a:xfrm>
              <a:off x="6275973" y="4916604"/>
              <a:ext cx="3782427" cy="1598496"/>
            </a:xfrm>
            <a:prstGeom prst="rect">
              <a:avLst/>
            </a:prstGeom>
            <a:solidFill>
              <a:schemeClr val="accent5"/>
            </a:solidFill>
            <a:ln>
              <a:noFill/>
            </a:ln>
          </p:spPr>
          <p:txBody>
            <a:bodyPr vert="horz" wrap="square" lIns="87857" tIns="43928" rIns="87857" bIns="43928" numCol="1" anchor="t" anchorCtr="0" compatLnSpc="1">
              <a:prstTxWarp prst="textNoShape">
                <a:avLst/>
              </a:prstTxWarp>
            </a:bodyPr>
            <a:lstStyle/>
            <a:p>
              <a:pPr defTabSz="896171">
                <a:defRPr/>
              </a:pPr>
              <a:r>
                <a:rPr lang="en-US" sz="3136" b="1" dirty="0">
                  <a:gradFill>
                    <a:gsLst>
                      <a:gs pos="0">
                        <a:srgbClr val="505050"/>
                      </a:gs>
                      <a:gs pos="100000">
                        <a:srgbClr val="505050"/>
                      </a:gs>
                    </a:gsLst>
                    <a:lin ang="5400000" scaled="0"/>
                  </a:gradFill>
                  <a:latin typeface="Segoe UI Light"/>
                </a:rPr>
                <a:t>Snack </a:t>
              </a:r>
              <a:r>
                <a:rPr lang="en-US" sz="3136" b="1" dirty="0">
                  <a:gradFill>
                    <a:gsLst>
                      <a:gs pos="0">
                        <a:srgbClr val="505050"/>
                      </a:gs>
                      <a:gs pos="100000">
                        <a:srgbClr val="505050"/>
                      </a:gs>
                    </a:gsLst>
                    <a:lin ang="5400000" scaled="0"/>
                  </a:gradFill>
                  <a:latin typeface="Segoe UI Light"/>
                </a:rPr>
                <a:t>Demos</a:t>
              </a:r>
            </a:p>
            <a:p>
              <a:pPr defTabSz="896171">
                <a:defRPr/>
              </a:pPr>
              <a:endParaRPr lang="en-US" sz="3136" b="1" dirty="0">
                <a:gradFill>
                  <a:gsLst>
                    <a:gs pos="0">
                      <a:srgbClr val="505050"/>
                    </a:gs>
                    <a:gs pos="100000">
                      <a:srgbClr val="505050"/>
                    </a:gs>
                  </a:gsLst>
                  <a:lin ang="5400000" scaled="0"/>
                </a:gradFill>
                <a:latin typeface="Segoe UI Light"/>
              </a:endParaRPr>
            </a:p>
            <a:p>
              <a:pPr defTabSz="896171">
                <a:defRPr/>
              </a:pPr>
              <a:endParaRPr lang="en-US" sz="1568" u="sng" dirty="0">
                <a:gradFill>
                  <a:gsLst>
                    <a:gs pos="0">
                      <a:srgbClr val="505050"/>
                    </a:gs>
                    <a:gs pos="100000">
                      <a:srgbClr val="505050"/>
                    </a:gs>
                  </a:gsLst>
                  <a:lin ang="5400000" scaled="0"/>
                </a:gradFill>
                <a:latin typeface="Segoe UI"/>
              </a:endParaRPr>
            </a:p>
            <a:p>
              <a:pPr defTabSz="896171">
                <a:defRPr/>
              </a:pPr>
              <a:r>
                <a:rPr lang="en-US" sz="1568" u="sng" dirty="0">
                  <a:gradFill>
                    <a:gsLst>
                      <a:gs pos="0">
                        <a:srgbClr val="505050"/>
                      </a:gs>
                      <a:gs pos="100000">
                        <a:srgbClr val="505050"/>
                      </a:gs>
                    </a:gsLst>
                    <a:lin ang="5400000" scaled="0"/>
                  </a:gradFill>
                  <a:latin typeface="Segoe UI"/>
                </a:rPr>
                <a:t>http</a:t>
              </a:r>
              <a:r>
                <a:rPr lang="en-US" sz="1568" u="sng" dirty="0">
                  <a:gradFill>
                    <a:gsLst>
                      <a:gs pos="0">
                        <a:srgbClr val="505050"/>
                      </a:gs>
                      <a:gs pos="100000">
                        <a:srgbClr val="505050"/>
                      </a:gs>
                    </a:gsLst>
                    <a:lin ang="5400000" scaled="0"/>
                  </a:gradFill>
                  <a:latin typeface="Segoe UI"/>
                </a:rPr>
                <a:t>://aka.ms/o365DevSnackDemos </a:t>
              </a:r>
            </a:p>
          </p:txBody>
        </p:sp>
        <p:pic>
          <p:nvPicPr>
            <p:cNvPr id="12" name="Picture 11"/>
            <p:cNvPicPr>
              <a:picLocks noChangeAspect="1"/>
            </p:cNvPicPr>
            <p:nvPr/>
          </p:nvPicPr>
          <p:blipFill rotWithShape="1">
            <a:blip r:embed="rId11" cstate="print">
              <a:extLst>
                <a:ext uri="{28A0092B-C50C-407E-A947-70E740481C1C}">
                  <a14:useLocalDpi xmlns:a14="http://schemas.microsoft.com/office/drawing/2010/main" val="0"/>
                </a:ext>
              </a:extLst>
            </a:blip>
            <a:srcRect t="23734" b="21850"/>
            <a:stretch/>
          </p:blipFill>
          <p:spPr>
            <a:xfrm>
              <a:off x="7214100" y="5441795"/>
              <a:ext cx="1883962" cy="724830"/>
            </a:xfrm>
            <a:prstGeom prst="rect">
              <a:avLst/>
            </a:prstGeom>
          </p:spPr>
        </p:pic>
      </p:grpSp>
      <p:sp>
        <p:nvSpPr>
          <p:cNvPr id="561" name="Rectangle 560"/>
          <p:cNvSpPr/>
          <p:nvPr/>
        </p:nvSpPr>
        <p:spPr bwMode="auto">
          <a:xfrm>
            <a:off x="-21481" y="-4453"/>
            <a:ext cx="12233388" cy="1196206"/>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7857" tIns="87857" rIns="32951" bIns="32951" numCol="1" spcCol="0" rtlCol="0" fromWordArt="0" anchor="b" anchorCtr="0" forceAA="0" compatLnSpc="1">
            <a:prstTxWarp prst="textNoShape">
              <a:avLst/>
            </a:prstTxWarp>
            <a:noAutofit/>
          </a:bodyPr>
          <a:lstStyle/>
          <a:p>
            <a:pPr algn="ctr" defTabSz="895849">
              <a:defRPr/>
            </a:pPr>
            <a:endParaRPr lang="en-US" sz="768"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62" name="Rectangle 561"/>
          <p:cNvSpPr/>
          <p:nvPr/>
        </p:nvSpPr>
        <p:spPr bwMode="auto">
          <a:xfrm>
            <a:off x="-21480" y="6386463"/>
            <a:ext cx="12233387" cy="549062"/>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7857" tIns="87857" rIns="32951" bIns="32951" numCol="1" spcCol="0" rtlCol="0" fromWordArt="0" anchor="b" anchorCtr="0" forceAA="0" compatLnSpc="1">
            <a:prstTxWarp prst="textNoShape">
              <a:avLst/>
            </a:prstTxWarp>
            <a:noAutofit/>
          </a:bodyPr>
          <a:lstStyle/>
          <a:p>
            <a:pPr algn="ctr" defTabSz="895849">
              <a:defRPr/>
            </a:pPr>
            <a:endParaRPr lang="en-US" sz="768"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64" name="Rectangle 563"/>
          <p:cNvSpPr/>
          <p:nvPr/>
        </p:nvSpPr>
        <p:spPr bwMode="auto">
          <a:xfrm>
            <a:off x="11737536" y="974024"/>
            <a:ext cx="474370" cy="5739480"/>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7857" tIns="87857" rIns="32951" bIns="32951" numCol="1" spcCol="0" rtlCol="0" fromWordArt="0" anchor="b" anchorCtr="0" forceAA="0" compatLnSpc="1">
            <a:prstTxWarp prst="textNoShape">
              <a:avLst/>
            </a:prstTxWarp>
            <a:noAutofit/>
          </a:bodyPr>
          <a:lstStyle/>
          <a:p>
            <a:pPr algn="ctr" defTabSz="895849">
              <a:defRPr/>
            </a:pPr>
            <a:endParaRPr lang="en-US" sz="768"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 name="Title 2"/>
          <p:cNvSpPr>
            <a:spLocks noGrp="1"/>
          </p:cNvSpPr>
          <p:nvPr>
            <p:ph type="title"/>
          </p:nvPr>
        </p:nvSpPr>
        <p:spPr/>
        <p:txBody>
          <a:bodyPr/>
          <a:lstStyle/>
          <a:p>
            <a:r>
              <a:rPr lang="en-US" dirty="0" smtClean="0"/>
              <a:t>Engage</a:t>
            </a:r>
            <a:endParaRPr lang="en-US" dirty="0"/>
          </a:p>
        </p:txBody>
      </p:sp>
      <p:sp>
        <p:nvSpPr>
          <p:cNvPr id="233" name="Rectangle 232"/>
          <p:cNvSpPr/>
          <p:nvPr/>
        </p:nvSpPr>
        <p:spPr bwMode="auto">
          <a:xfrm>
            <a:off x="-21481" y="974024"/>
            <a:ext cx="474370" cy="5739480"/>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7857" tIns="87857" rIns="32951" bIns="32951" numCol="1" spcCol="0" rtlCol="0" fromWordArt="0" anchor="b" anchorCtr="0" forceAA="0" compatLnSpc="1">
            <a:prstTxWarp prst="textNoShape">
              <a:avLst/>
            </a:prstTxWarp>
            <a:noAutofit/>
          </a:bodyPr>
          <a:lstStyle/>
          <a:p>
            <a:pPr algn="ctr" defTabSz="895849">
              <a:defRPr/>
            </a:pPr>
            <a:endParaRPr lang="en-US" sz="768" dirty="0">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42811134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par>
                          <p:cTn id="8" fill="hold">
                            <p:stCondLst>
                              <p:cond delay="500"/>
                            </p:stCondLst>
                            <p:childTnLst>
                              <p:par>
                                <p:cTn id="9" presetID="2" presetClass="entr" presetSubtype="1" decel="100000" fill="hold" nodeType="afterEffect">
                                  <p:stCondLst>
                                    <p:cond delay="0"/>
                                  </p:stCondLst>
                                  <p:childTnLst>
                                    <p:set>
                                      <p:cBhvr>
                                        <p:cTn id="10" dur="1" fill="hold">
                                          <p:stCondLst>
                                            <p:cond delay="0"/>
                                          </p:stCondLst>
                                        </p:cTn>
                                        <p:tgtEl>
                                          <p:spTgt spid="565"/>
                                        </p:tgtEl>
                                        <p:attrNameLst>
                                          <p:attrName>style.visibility</p:attrName>
                                        </p:attrNameLst>
                                      </p:cBhvr>
                                      <p:to>
                                        <p:strVal val="visible"/>
                                      </p:to>
                                    </p:set>
                                    <p:anim calcmode="lin" valueType="num">
                                      <p:cBhvr additive="base">
                                        <p:cTn id="11" dur="750" fill="hold"/>
                                        <p:tgtEl>
                                          <p:spTgt spid="565"/>
                                        </p:tgtEl>
                                        <p:attrNameLst>
                                          <p:attrName>ppt_x</p:attrName>
                                        </p:attrNameLst>
                                      </p:cBhvr>
                                      <p:tavLst>
                                        <p:tav tm="0">
                                          <p:val>
                                            <p:strVal val="#ppt_x"/>
                                          </p:val>
                                        </p:tav>
                                        <p:tav tm="100000">
                                          <p:val>
                                            <p:strVal val="#ppt_x"/>
                                          </p:val>
                                        </p:tav>
                                      </p:tavLst>
                                    </p:anim>
                                    <p:anim calcmode="lin" valueType="num">
                                      <p:cBhvr additive="base">
                                        <p:cTn id="12" dur="750" fill="hold"/>
                                        <p:tgtEl>
                                          <p:spTgt spid="565"/>
                                        </p:tgtEl>
                                        <p:attrNameLst>
                                          <p:attrName>ppt_y</p:attrName>
                                        </p:attrNameLst>
                                      </p:cBhvr>
                                      <p:tavLst>
                                        <p:tav tm="0">
                                          <p:val>
                                            <p:strVal val="0-#ppt_h/2"/>
                                          </p:val>
                                        </p:tav>
                                        <p:tav tm="100000">
                                          <p:val>
                                            <p:strVal val="#ppt_y"/>
                                          </p:val>
                                        </p:tav>
                                      </p:tavLst>
                                    </p:anim>
                                  </p:childTnLst>
                                </p:cTn>
                              </p:par>
                              <p:par>
                                <p:cTn id="13" presetID="2" presetClass="entr" presetSubtype="4" decel="100000" fill="hold" nodeType="withEffect">
                                  <p:stCondLst>
                                    <p:cond delay="250"/>
                                  </p:stCondLst>
                                  <p:childTnLst>
                                    <p:set>
                                      <p:cBhvr>
                                        <p:cTn id="14" dur="1" fill="hold">
                                          <p:stCondLst>
                                            <p:cond delay="0"/>
                                          </p:stCondLst>
                                        </p:cTn>
                                        <p:tgtEl>
                                          <p:spTgt spid="558"/>
                                        </p:tgtEl>
                                        <p:attrNameLst>
                                          <p:attrName>style.visibility</p:attrName>
                                        </p:attrNameLst>
                                      </p:cBhvr>
                                      <p:to>
                                        <p:strVal val="visible"/>
                                      </p:to>
                                    </p:set>
                                    <p:anim calcmode="lin" valueType="num">
                                      <p:cBhvr additive="base">
                                        <p:cTn id="15" dur="750" fill="hold"/>
                                        <p:tgtEl>
                                          <p:spTgt spid="558"/>
                                        </p:tgtEl>
                                        <p:attrNameLst>
                                          <p:attrName>ppt_x</p:attrName>
                                        </p:attrNameLst>
                                      </p:cBhvr>
                                      <p:tavLst>
                                        <p:tav tm="0">
                                          <p:val>
                                            <p:strVal val="#ppt_x"/>
                                          </p:val>
                                        </p:tav>
                                        <p:tav tm="100000">
                                          <p:val>
                                            <p:strVal val="#ppt_x"/>
                                          </p:val>
                                        </p:tav>
                                      </p:tavLst>
                                    </p:anim>
                                    <p:anim calcmode="lin" valueType="num">
                                      <p:cBhvr additive="base">
                                        <p:cTn id="16" dur="750" fill="hold"/>
                                        <p:tgtEl>
                                          <p:spTgt spid="558"/>
                                        </p:tgtEl>
                                        <p:attrNameLst>
                                          <p:attrName>ppt_y</p:attrName>
                                        </p:attrNameLst>
                                      </p:cBhvr>
                                      <p:tavLst>
                                        <p:tav tm="0">
                                          <p:val>
                                            <p:strVal val="1+#ppt_h/2"/>
                                          </p:val>
                                        </p:tav>
                                        <p:tav tm="100000">
                                          <p:val>
                                            <p:strVal val="#ppt_y"/>
                                          </p:val>
                                        </p:tav>
                                      </p:tavLst>
                                    </p:anim>
                                  </p:childTnLst>
                                </p:cTn>
                              </p:par>
                              <p:par>
                                <p:cTn id="17" presetID="2" presetClass="entr" presetSubtype="2" decel="100000" fill="hold" nodeType="withEffect">
                                  <p:stCondLst>
                                    <p:cond delay="500"/>
                                  </p:stCondLst>
                                  <p:childTnLst>
                                    <p:set>
                                      <p:cBhvr>
                                        <p:cTn id="18" dur="1" fill="hold">
                                          <p:stCondLst>
                                            <p:cond delay="0"/>
                                          </p:stCondLst>
                                        </p:cTn>
                                        <p:tgtEl>
                                          <p:spTgt spid="566"/>
                                        </p:tgtEl>
                                        <p:attrNameLst>
                                          <p:attrName>style.visibility</p:attrName>
                                        </p:attrNameLst>
                                      </p:cBhvr>
                                      <p:to>
                                        <p:strVal val="visible"/>
                                      </p:to>
                                    </p:set>
                                    <p:anim calcmode="lin" valueType="num">
                                      <p:cBhvr additive="base">
                                        <p:cTn id="19" dur="750" fill="hold"/>
                                        <p:tgtEl>
                                          <p:spTgt spid="566"/>
                                        </p:tgtEl>
                                        <p:attrNameLst>
                                          <p:attrName>ppt_x</p:attrName>
                                        </p:attrNameLst>
                                      </p:cBhvr>
                                      <p:tavLst>
                                        <p:tav tm="0">
                                          <p:val>
                                            <p:strVal val="1+#ppt_w/2"/>
                                          </p:val>
                                        </p:tav>
                                        <p:tav tm="100000">
                                          <p:val>
                                            <p:strVal val="#ppt_x"/>
                                          </p:val>
                                        </p:tav>
                                      </p:tavLst>
                                    </p:anim>
                                    <p:anim calcmode="lin" valueType="num">
                                      <p:cBhvr additive="base">
                                        <p:cTn id="20" dur="750" fill="hold"/>
                                        <p:tgtEl>
                                          <p:spTgt spid="566"/>
                                        </p:tgtEl>
                                        <p:attrNameLst>
                                          <p:attrName>ppt_y</p:attrName>
                                        </p:attrNameLst>
                                      </p:cBhvr>
                                      <p:tavLst>
                                        <p:tav tm="0">
                                          <p:val>
                                            <p:strVal val="#ppt_y"/>
                                          </p:val>
                                        </p:tav>
                                        <p:tav tm="100000">
                                          <p:val>
                                            <p:strVal val="#ppt_y"/>
                                          </p:val>
                                        </p:tav>
                                      </p:tavLst>
                                    </p:anim>
                                  </p:childTnLst>
                                </p:cTn>
                              </p:par>
                              <p:par>
                                <p:cTn id="21" presetID="2" presetClass="entr" presetSubtype="8" decel="100000" fill="hold" nodeType="withEffect">
                                  <p:stCondLst>
                                    <p:cond delay="750"/>
                                  </p:stCondLst>
                                  <p:childTnLst>
                                    <p:set>
                                      <p:cBhvr>
                                        <p:cTn id="22" dur="1" fill="hold">
                                          <p:stCondLst>
                                            <p:cond delay="0"/>
                                          </p:stCondLst>
                                        </p:cTn>
                                        <p:tgtEl>
                                          <p:spTgt spid="18"/>
                                        </p:tgtEl>
                                        <p:attrNameLst>
                                          <p:attrName>style.visibility</p:attrName>
                                        </p:attrNameLst>
                                      </p:cBhvr>
                                      <p:to>
                                        <p:strVal val="visible"/>
                                      </p:to>
                                    </p:set>
                                    <p:anim calcmode="lin" valueType="num">
                                      <p:cBhvr additive="base">
                                        <p:cTn id="23" dur="750" fill="hold"/>
                                        <p:tgtEl>
                                          <p:spTgt spid="18"/>
                                        </p:tgtEl>
                                        <p:attrNameLst>
                                          <p:attrName>ppt_x</p:attrName>
                                        </p:attrNameLst>
                                      </p:cBhvr>
                                      <p:tavLst>
                                        <p:tav tm="0">
                                          <p:val>
                                            <p:strVal val="0-#ppt_w/2"/>
                                          </p:val>
                                        </p:tav>
                                        <p:tav tm="100000">
                                          <p:val>
                                            <p:strVal val="#ppt_x"/>
                                          </p:val>
                                        </p:tav>
                                      </p:tavLst>
                                    </p:anim>
                                    <p:anim calcmode="lin" valueType="num">
                                      <p:cBhvr additive="base">
                                        <p:cTn id="24" dur="750" fill="hold"/>
                                        <p:tgtEl>
                                          <p:spTgt spid="18"/>
                                        </p:tgtEl>
                                        <p:attrNameLst>
                                          <p:attrName>ppt_y</p:attrName>
                                        </p:attrNameLst>
                                      </p:cBhvr>
                                      <p:tavLst>
                                        <p:tav tm="0">
                                          <p:val>
                                            <p:strVal val="#ppt_y"/>
                                          </p:val>
                                        </p:tav>
                                        <p:tav tm="100000">
                                          <p:val>
                                            <p:strVal val="#ppt_y"/>
                                          </p:val>
                                        </p:tav>
                                      </p:tavLst>
                                    </p:anim>
                                  </p:childTnLst>
                                </p:cTn>
                              </p:par>
                              <p:par>
                                <p:cTn id="25" presetID="2" presetClass="entr" presetSubtype="2" decel="100000" fill="hold" nodeType="withEffect">
                                  <p:stCondLst>
                                    <p:cond delay="100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750" fill="hold"/>
                                        <p:tgtEl>
                                          <p:spTgt spid="15"/>
                                        </p:tgtEl>
                                        <p:attrNameLst>
                                          <p:attrName>ppt_x</p:attrName>
                                        </p:attrNameLst>
                                      </p:cBhvr>
                                      <p:tavLst>
                                        <p:tav tm="0">
                                          <p:val>
                                            <p:strVal val="1+#ppt_w/2"/>
                                          </p:val>
                                        </p:tav>
                                        <p:tav tm="100000">
                                          <p:val>
                                            <p:strVal val="#ppt_x"/>
                                          </p:val>
                                        </p:tav>
                                      </p:tavLst>
                                    </p:anim>
                                    <p:anim calcmode="lin" valueType="num">
                                      <p:cBhvr additive="base">
                                        <p:cTn id="28" dur="750" fill="hold"/>
                                        <p:tgtEl>
                                          <p:spTgt spid="15"/>
                                        </p:tgtEl>
                                        <p:attrNameLst>
                                          <p:attrName>ppt_y</p:attrName>
                                        </p:attrNameLst>
                                      </p:cBhvr>
                                      <p:tavLst>
                                        <p:tav tm="0">
                                          <p:val>
                                            <p:strVal val="#ppt_y"/>
                                          </p:val>
                                        </p:tav>
                                        <p:tav tm="100000">
                                          <p:val>
                                            <p:strVal val="#ppt_y"/>
                                          </p:val>
                                        </p:tav>
                                      </p:tavLst>
                                    </p:anim>
                                  </p:childTnLst>
                                </p:cTn>
                              </p:par>
                              <p:par>
                                <p:cTn id="29" presetID="2" presetClass="entr" presetSubtype="4" decel="100000" fill="hold" nodeType="withEffect">
                                  <p:stCondLst>
                                    <p:cond delay="1250"/>
                                  </p:stCondLst>
                                  <p:childTnLst>
                                    <p:set>
                                      <p:cBhvr>
                                        <p:cTn id="30" dur="1" fill="hold">
                                          <p:stCondLst>
                                            <p:cond delay="0"/>
                                          </p:stCondLst>
                                        </p:cTn>
                                        <p:tgtEl>
                                          <p:spTgt spid="16"/>
                                        </p:tgtEl>
                                        <p:attrNameLst>
                                          <p:attrName>style.visibility</p:attrName>
                                        </p:attrNameLst>
                                      </p:cBhvr>
                                      <p:to>
                                        <p:strVal val="visible"/>
                                      </p:to>
                                    </p:set>
                                    <p:anim calcmode="lin" valueType="num">
                                      <p:cBhvr additive="base">
                                        <p:cTn id="31" dur="750" fill="hold"/>
                                        <p:tgtEl>
                                          <p:spTgt spid="16"/>
                                        </p:tgtEl>
                                        <p:attrNameLst>
                                          <p:attrName>ppt_x</p:attrName>
                                        </p:attrNameLst>
                                      </p:cBhvr>
                                      <p:tavLst>
                                        <p:tav tm="0">
                                          <p:val>
                                            <p:strVal val="#ppt_x"/>
                                          </p:val>
                                        </p:tav>
                                        <p:tav tm="100000">
                                          <p:val>
                                            <p:strVal val="#ppt_x"/>
                                          </p:val>
                                        </p:tav>
                                      </p:tavLst>
                                    </p:anim>
                                    <p:anim calcmode="lin" valueType="num">
                                      <p:cBhvr additive="base">
                                        <p:cTn id="32" dur="750" fill="hold"/>
                                        <p:tgtEl>
                                          <p:spTgt spid="16"/>
                                        </p:tgtEl>
                                        <p:attrNameLst>
                                          <p:attrName>ppt_y</p:attrName>
                                        </p:attrNameLst>
                                      </p:cBhvr>
                                      <p:tavLst>
                                        <p:tav tm="0">
                                          <p:val>
                                            <p:strVal val="1+#ppt_h/2"/>
                                          </p:val>
                                        </p:tav>
                                        <p:tav tm="100000">
                                          <p:val>
                                            <p:strVal val="#ppt_y"/>
                                          </p:val>
                                        </p:tav>
                                      </p:tavLst>
                                    </p:anim>
                                  </p:childTnLst>
                                </p:cTn>
                              </p:par>
                              <p:par>
                                <p:cTn id="33" presetID="2" presetClass="entr" presetSubtype="8" decel="100000" fill="hold" nodeType="withEffect">
                                  <p:stCondLst>
                                    <p:cond delay="1500"/>
                                  </p:stCondLst>
                                  <p:childTnLst>
                                    <p:set>
                                      <p:cBhvr>
                                        <p:cTn id="34" dur="1" fill="hold">
                                          <p:stCondLst>
                                            <p:cond delay="0"/>
                                          </p:stCondLst>
                                        </p:cTn>
                                        <p:tgtEl>
                                          <p:spTgt spid="20"/>
                                        </p:tgtEl>
                                        <p:attrNameLst>
                                          <p:attrName>style.visibility</p:attrName>
                                        </p:attrNameLst>
                                      </p:cBhvr>
                                      <p:to>
                                        <p:strVal val="visible"/>
                                      </p:to>
                                    </p:set>
                                    <p:anim calcmode="lin" valueType="num">
                                      <p:cBhvr additive="base">
                                        <p:cTn id="35" dur="750" fill="hold"/>
                                        <p:tgtEl>
                                          <p:spTgt spid="20"/>
                                        </p:tgtEl>
                                        <p:attrNameLst>
                                          <p:attrName>ppt_x</p:attrName>
                                        </p:attrNameLst>
                                      </p:cBhvr>
                                      <p:tavLst>
                                        <p:tav tm="0">
                                          <p:val>
                                            <p:strVal val="0-#ppt_w/2"/>
                                          </p:val>
                                        </p:tav>
                                        <p:tav tm="100000">
                                          <p:val>
                                            <p:strVal val="#ppt_x"/>
                                          </p:val>
                                        </p:tav>
                                      </p:tavLst>
                                    </p:anim>
                                    <p:anim calcmode="lin" valueType="num">
                                      <p:cBhvr additive="base">
                                        <p:cTn id="36" dur="750" fill="hold"/>
                                        <p:tgtEl>
                                          <p:spTgt spid="20"/>
                                        </p:tgtEl>
                                        <p:attrNameLst>
                                          <p:attrName>ppt_y</p:attrName>
                                        </p:attrNameLst>
                                      </p:cBhvr>
                                      <p:tavLst>
                                        <p:tav tm="0">
                                          <p:val>
                                            <p:strVal val="#ppt_y"/>
                                          </p:val>
                                        </p:tav>
                                        <p:tav tm="100000">
                                          <p:val>
                                            <p:strVal val="#ppt_y"/>
                                          </p:val>
                                        </p:tav>
                                      </p:tavLst>
                                    </p:anim>
                                  </p:childTnLst>
                                </p:cTn>
                              </p:par>
                              <p:par>
                                <p:cTn id="37" presetID="2" presetClass="entr" presetSubtype="12" decel="100000" fill="hold" nodeType="withEffect">
                                  <p:stCondLst>
                                    <p:cond delay="1750"/>
                                  </p:stCondLst>
                                  <p:childTnLst>
                                    <p:set>
                                      <p:cBhvr>
                                        <p:cTn id="38" dur="1" fill="hold">
                                          <p:stCondLst>
                                            <p:cond delay="0"/>
                                          </p:stCondLst>
                                        </p:cTn>
                                        <p:tgtEl>
                                          <p:spTgt spid="21"/>
                                        </p:tgtEl>
                                        <p:attrNameLst>
                                          <p:attrName>style.visibility</p:attrName>
                                        </p:attrNameLst>
                                      </p:cBhvr>
                                      <p:to>
                                        <p:strVal val="visible"/>
                                      </p:to>
                                    </p:set>
                                    <p:anim calcmode="lin" valueType="num">
                                      <p:cBhvr additive="base">
                                        <p:cTn id="39" dur="750" fill="hold"/>
                                        <p:tgtEl>
                                          <p:spTgt spid="21"/>
                                        </p:tgtEl>
                                        <p:attrNameLst>
                                          <p:attrName>ppt_x</p:attrName>
                                        </p:attrNameLst>
                                      </p:cBhvr>
                                      <p:tavLst>
                                        <p:tav tm="0">
                                          <p:val>
                                            <p:strVal val="0-#ppt_w/2"/>
                                          </p:val>
                                        </p:tav>
                                        <p:tav tm="100000">
                                          <p:val>
                                            <p:strVal val="#ppt_x"/>
                                          </p:val>
                                        </p:tav>
                                      </p:tavLst>
                                    </p:anim>
                                    <p:anim calcmode="lin" valueType="num">
                                      <p:cBhvr additive="base">
                                        <p:cTn id="40" dur="750" fill="hold"/>
                                        <p:tgtEl>
                                          <p:spTgt spid="21"/>
                                        </p:tgtEl>
                                        <p:attrNameLst>
                                          <p:attrName>ppt_y</p:attrName>
                                        </p:attrNameLst>
                                      </p:cBhvr>
                                      <p:tavLst>
                                        <p:tav tm="0">
                                          <p:val>
                                            <p:strVal val="1+#ppt_h/2"/>
                                          </p:val>
                                        </p:tav>
                                        <p:tav tm="100000">
                                          <p:val>
                                            <p:strVal val="#ppt_y"/>
                                          </p:val>
                                        </p:tav>
                                      </p:tavLst>
                                    </p:anim>
                                  </p:childTnLst>
                                </p:cTn>
                              </p:par>
                              <p:par>
                                <p:cTn id="41" presetID="2" presetClass="entr" presetSubtype="3" decel="100000" fill="hold" nodeType="withEffect">
                                  <p:stCondLst>
                                    <p:cond delay="2000"/>
                                  </p:stCondLst>
                                  <p:childTnLst>
                                    <p:set>
                                      <p:cBhvr>
                                        <p:cTn id="42" dur="1" fill="hold">
                                          <p:stCondLst>
                                            <p:cond delay="0"/>
                                          </p:stCondLst>
                                        </p:cTn>
                                        <p:tgtEl>
                                          <p:spTgt spid="22"/>
                                        </p:tgtEl>
                                        <p:attrNameLst>
                                          <p:attrName>style.visibility</p:attrName>
                                        </p:attrNameLst>
                                      </p:cBhvr>
                                      <p:to>
                                        <p:strVal val="visible"/>
                                      </p:to>
                                    </p:set>
                                    <p:anim calcmode="lin" valueType="num">
                                      <p:cBhvr additive="base">
                                        <p:cTn id="43" dur="750" fill="hold"/>
                                        <p:tgtEl>
                                          <p:spTgt spid="22"/>
                                        </p:tgtEl>
                                        <p:attrNameLst>
                                          <p:attrName>ppt_x</p:attrName>
                                        </p:attrNameLst>
                                      </p:cBhvr>
                                      <p:tavLst>
                                        <p:tav tm="0">
                                          <p:val>
                                            <p:strVal val="1+#ppt_w/2"/>
                                          </p:val>
                                        </p:tav>
                                        <p:tav tm="100000">
                                          <p:val>
                                            <p:strVal val="#ppt_x"/>
                                          </p:val>
                                        </p:tav>
                                      </p:tavLst>
                                    </p:anim>
                                    <p:anim calcmode="lin" valueType="num">
                                      <p:cBhvr additive="base">
                                        <p:cTn id="44" dur="750" fill="hold"/>
                                        <p:tgtEl>
                                          <p:spTgt spid="2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1297704"/>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7200" dirty="0"/>
              <a:t>Creating a SharePoint 2013 VM</a:t>
            </a:r>
          </a:p>
        </p:txBody>
      </p:sp>
    </p:spTree>
    <p:extLst>
      <p:ext uri="{BB962C8B-B14F-4D97-AF65-F5344CB8AC3E}">
        <p14:creationId xmlns:p14="http://schemas.microsoft.com/office/powerpoint/2010/main" val="3133989549"/>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p:cNvSpPr/>
          <p:nvPr/>
        </p:nvSpPr>
        <p:spPr bwMode="auto">
          <a:xfrm>
            <a:off x="6545806" y="2156691"/>
            <a:ext cx="5162062" cy="1007860"/>
          </a:xfrm>
          <a:prstGeom prst="rect">
            <a:avLst/>
          </a:prstGeom>
          <a:solidFill>
            <a:schemeClr val="bg2">
              <a:lumMod val="85000"/>
              <a:alpha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 name="Title 1"/>
          <p:cNvSpPr>
            <a:spLocks noGrp="1"/>
          </p:cNvSpPr>
          <p:nvPr>
            <p:ph type="title"/>
          </p:nvPr>
        </p:nvSpPr>
        <p:spPr/>
        <p:txBody>
          <a:bodyPr/>
          <a:lstStyle/>
          <a:p>
            <a:r>
              <a:rPr lang="en-US" dirty="0" smtClean="0"/>
              <a:t>Developer vision</a:t>
            </a:r>
            <a:endParaRPr lang="en-US" dirty="0"/>
          </a:p>
        </p:txBody>
      </p:sp>
      <p:sp>
        <p:nvSpPr>
          <p:cNvPr id="1210" name="Data"/>
          <p:cNvSpPr/>
          <p:nvPr/>
        </p:nvSpPr>
        <p:spPr bwMode="auto">
          <a:xfrm>
            <a:off x="6348429" y="1267873"/>
            <a:ext cx="5520539" cy="71250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3391" rIns="175643" bIns="140516" numCol="1" spcCol="0" rtlCol="0" fromWordArt="0" anchor="ctr" anchorCtr="0" forceAA="0" compatLnSpc="1">
            <a:prstTxWarp prst="textNoShape">
              <a:avLst/>
            </a:prstTxWarp>
            <a:noAutofit/>
          </a:bodyPr>
          <a:lstStyle/>
          <a:p>
            <a:pPr algn="ctr" defTabSz="895470" fontAlgn="base">
              <a:lnSpc>
                <a:spcPct val="90000"/>
              </a:lnSpc>
              <a:spcBef>
                <a:spcPct val="0"/>
              </a:spcBef>
              <a:spcAft>
                <a:spcPct val="0"/>
              </a:spcAft>
            </a:pPr>
            <a:r>
              <a:rPr lang="en-US" sz="5293" b="1" spc="-20">
                <a:gradFill>
                  <a:gsLst>
                    <a:gs pos="83000">
                      <a:srgbClr val="FFFFFF"/>
                    </a:gs>
                    <a:gs pos="100000">
                      <a:srgbClr val="FFFFFF"/>
                    </a:gs>
                  </a:gsLst>
                  <a:lin ang="5400000" scaled="1"/>
                </a:gradFill>
                <a:latin typeface="Segoe UI Light" panose="020B0502040204020203" pitchFamily="34" charset="0"/>
                <a:cs typeface="Segoe UI Light" panose="020B0502040204020203" pitchFamily="34" charset="0"/>
              </a:rPr>
              <a:t>DATA</a:t>
            </a:r>
            <a:endParaRPr lang="en-US" sz="5293" b="1" spc="-20" dirty="0">
              <a:gradFill>
                <a:gsLst>
                  <a:gs pos="83000">
                    <a:srgbClr val="FFFFFF"/>
                  </a:gs>
                  <a:gs pos="100000">
                    <a:srgbClr val="FFFFFF"/>
                  </a:gs>
                </a:gsLst>
                <a:lin ang="5400000" scaled="1"/>
              </a:gradFill>
              <a:latin typeface="Segoe UI Light" panose="020B0502040204020203" pitchFamily="34" charset="0"/>
              <a:cs typeface="Segoe UI Light" panose="020B0502040204020203" pitchFamily="34" charset="0"/>
            </a:endParaRPr>
          </a:p>
        </p:txBody>
      </p:sp>
      <p:sp>
        <p:nvSpPr>
          <p:cNvPr id="1277" name="USER"/>
          <p:cNvSpPr/>
          <p:nvPr/>
        </p:nvSpPr>
        <p:spPr bwMode="auto">
          <a:xfrm>
            <a:off x="567899" y="1267873"/>
            <a:ext cx="5521178" cy="71250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3391" rIns="175643" bIns="140516" numCol="1" spcCol="0" rtlCol="0" fromWordArt="0" anchor="ctr" anchorCtr="0" forceAA="0" compatLnSpc="1">
            <a:prstTxWarp prst="textNoShape">
              <a:avLst/>
            </a:prstTxWarp>
            <a:noAutofit/>
          </a:bodyPr>
          <a:lstStyle/>
          <a:p>
            <a:pPr algn="ctr" defTabSz="895470" fontAlgn="base">
              <a:lnSpc>
                <a:spcPct val="90000"/>
              </a:lnSpc>
              <a:spcBef>
                <a:spcPct val="0"/>
              </a:spcBef>
              <a:spcAft>
                <a:spcPct val="0"/>
              </a:spcAft>
            </a:pPr>
            <a:r>
              <a:rPr lang="en-US" sz="5293" b="1" spc="-20" dirty="0">
                <a:gradFill>
                  <a:gsLst>
                    <a:gs pos="83000">
                      <a:srgbClr val="FFFFFF"/>
                    </a:gs>
                    <a:gs pos="100000">
                      <a:srgbClr val="FFFFFF"/>
                    </a:gs>
                  </a:gsLst>
                  <a:lin ang="5400000" scaled="1"/>
                </a:gradFill>
                <a:latin typeface="Segoe UI Light" panose="020B0502040204020203" pitchFamily="34" charset="0"/>
                <a:cs typeface="Segoe UI Light" panose="020B0502040204020203" pitchFamily="34" charset="0"/>
              </a:rPr>
              <a:t>USERS</a:t>
            </a:r>
          </a:p>
        </p:txBody>
      </p:sp>
      <p:grpSp>
        <p:nvGrpSpPr>
          <p:cNvPr id="1284" name="Group 1283"/>
          <p:cNvGrpSpPr/>
          <p:nvPr/>
        </p:nvGrpSpPr>
        <p:grpSpPr>
          <a:xfrm>
            <a:off x="649224" y="2863046"/>
            <a:ext cx="5157546" cy="2708828"/>
            <a:chOff x="540178" y="2851546"/>
            <a:chExt cx="5262336" cy="2763865"/>
          </a:xfrm>
        </p:grpSpPr>
        <p:sp>
          <p:nvSpPr>
            <p:cNvPr id="478" name="AutoShape 3"/>
            <p:cNvSpPr>
              <a:spLocks noChangeAspect="1" noChangeArrowheads="1" noTextEdit="1"/>
            </p:cNvSpPr>
            <p:nvPr/>
          </p:nvSpPr>
          <p:spPr bwMode="auto">
            <a:xfrm>
              <a:off x="855747" y="3586644"/>
              <a:ext cx="2539411" cy="2028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619" name="Rounded Rectangle 618"/>
            <p:cNvSpPr/>
            <p:nvPr/>
          </p:nvSpPr>
          <p:spPr bwMode="auto">
            <a:xfrm rot="5400000">
              <a:off x="4210932" y="4023829"/>
              <a:ext cx="1889570" cy="1293594"/>
            </a:xfrm>
            <a:prstGeom prst="roundRect">
              <a:avLst>
                <a:gd name="adj" fmla="val 5986"/>
              </a:avLst>
            </a:pr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20" name="Rounded Rectangle 619"/>
            <p:cNvSpPr/>
            <p:nvPr/>
          </p:nvSpPr>
          <p:spPr bwMode="auto">
            <a:xfrm rot="5400000">
              <a:off x="4342251" y="4075857"/>
              <a:ext cx="1626931" cy="1133942"/>
            </a:xfrm>
            <a:prstGeom prst="roundRect">
              <a:avLst>
                <a:gd name="adj" fmla="val 3643"/>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21" name="Oval 620"/>
            <p:cNvSpPr/>
            <p:nvPr/>
          </p:nvSpPr>
          <p:spPr bwMode="auto">
            <a:xfrm rot="5400000">
              <a:off x="5117455" y="5486583"/>
              <a:ext cx="76525" cy="76525"/>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7" name="Rectangle 606"/>
            <p:cNvSpPr/>
            <p:nvPr/>
          </p:nvSpPr>
          <p:spPr>
            <a:xfrm>
              <a:off x="4649298" y="4092508"/>
              <a:ext cx="1025503" cy="1287474"/>
            </a:xfrm>
            <a:prstGeom prst="rect">
              <a:avLst/>
            </a:prstGeom>
            <a:noFill/>
            <a:ln w="22225">
              <a:solidFill>
                <a:srgbClr val="A32B01"/>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sp>
          <p:nvSpPr>
            <p:cNvPr id="608" name="Rectangle 607"/>
            <p:cNvSpPr/>
            <p:nvPr/>
          </p:nvSpPr>
          <p:spPr>
            <a:xfrm>
              <a:off x="4649298" y="3911598"/>
              <a:ext cx="1025503" cy="199389"/>
            </a:xfrm>
            <a:prstGeom prst="rect">
              <a:avLst/>
            </a:prstGeom>
            <a:noFill/>
            <a:ln w="22225">
              <a:solidFill>
                <a:srgbClr val="A32B01"/>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cxnSp>
          <p:nvCxnSpPr>
            <p:cNvPr id="612" name="Straight Connector 611"/>
            <p:cNvCxnSpPr/>
            <p:nvPr/>
          </p:nvCxnSpPr>
          <p:spPr>
            <a:xfrm>
              <a:off x="4731651" y="4390496"/>
              <a:ext cx="462328"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3" name="Straight Connector 612"/>
            <p:cNvCxnSpPr/>
            <p:nvPr/>
          </p:nvCxnSpPr>
          <p:spPr>
            <a:xfrm>
              <a:off x="4731651" y="4494102"/>
              <a:ext cx="462328"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4" name="Straight Connector 613"/>
            <p:cNvCxnSpPr/>
            <p:nvPr/>
          </p:nvCxnSpPr>
          <p:spPr>
            <a:xfrm>
              <a:off x="4731651" y="4597709"/>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5" name="Straight Connector 614"/>
            <p:cNvCxnSpPr/>
            <p:nvPr/>
          </p:nvCxnSpPr>
          <p:spPr>
            <a:xfrm>
              <a:off x="4731651" y="4701315"/>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6" name="Straight Connector 615"/>
            <p:cNvCxnSpPr/>
            <p:nvPr/>
          </p:nvCxnSpPr>
          <p:spPr>
            <a:xfrm>
              <a:off x="4731651" y="4908528"/>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7" name="Straight Connector 616"/>
            <p:cNvCxnSpPr/>
            <p:nvPr/>
          </p:nvCxnSpPr>
          <p:spPr>
            <a:xfrm>
              <a:off x="4731651" y="4804922"/>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8" name="Straight Connector 617"/>
            <p:cNvCxnSpPr/>
            <p:nvPr/>
          </p:nvCxnSpPr>
          <p:spPr>
            <a:xfrm>
              <a:off x="4731651" y="5012137"/>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11" name="Freeform 12"/>
            <p:cNvSpPr>
              <a:spLocks noEditPoints="1"/>
            </p:cNvSpPr>
            <p:nvPr/>
          </p:nvSpPr>
          <p:spPr bwMode="auto">
            <a:xfrm>
              <a:off x="5297283" y="4189760"/>
              <a:ext cx="333312" cy="325365"/>
            </a:xfrm>
            <a:custGeom>
              <a:avLst/>
              <a:gdLst>
                <a:gd name="T0" fmla="*/ 731 w 1609"/>
                <a:gd name="T1" fmla="*/ 843 h 1572"/>
                <a:gd name="T2" fmla="*/ 1444 w 1609"/>
                <a:gd name="T3" fmla="*/ 843 h 1572"/>
                <a:gd name="T4" fmla="*/ 731 w 1609"/>
                <a:gd name="T5" fmla="*/ 1572 h 1572"/>
                <a:gd name="T6" fmla="*/ 0 w 1609"/>
                <a:gd name="T7" fmla="*/ 843 h 1572"/>
                <a:gd name="T8" fmla="*/ 731 w 1609"/>
                <a:gd name="T9" fmla="*/ 132 h 1572"/>
                <a:gd name="T10" fmla="*/ 731 w 1609"/>
                <a:gd name="T11" fmla="*/ 843 h 1572"/>
                <a:gd name="T12" fmla="*/ 731 w 1609"/>
                <a:gd name="T13" fmla="*/ 843 h 1572"/>
                <a:gd name="T14" fmla="*/ 898 w 1609"/>
                <a:gd name="T15" fmla="*/ 734 h 1572"/>
                <a:gd name="T16" fmla="*/ 1609 w 1609"/>
                <a:gd name="T17" fmla="*/ 734 h 1572"/>
                <a:gd name="T18" fmla="*/ 898 w 1609"/>
                <a:gd name="T19" fmla="*/ 0 h 1572"/>
                <a:gd name="T20" fmla="*/ 898 w 1609"/>
                <a:gd name="T21" fmla="*/ 734 h 1572"/>
                <a:gd name="T22" fmla="*/ 898 w 1609"/>
                <a:gd name="T23" fmla="*/ 734 h 1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09" h="1572">
                  <a:moveTo>
                    <a:pt x="731" y="843"/>
                  </a:moveTo>
                  <a:cubicBezTo>
                    <a:pt x="1444" y="843"/>
                    <a:pt x="1444" y="843"/>
                    <a:pt x="1444" y="843"/>
                  </a:cubicBezTo>
                  <a:cubicBezTo>
                    <a:pt x="1444" y="1244"/>
                    <a:pt x="1115" y="1572"/>
                    <a:pt x="731" y="1572"/>
                  </a:cubicBezTo>
                  <a:cubicBezTo>
                    <a:pt x="329" y="1572"/>
                    <a:pt x="0" y="1244"/>
                    <a:pt x="0" y="843"/>
                  </a:cubicBezTo>
                  <a:cubicBezTo>
                    <a:pt x="0" y="460"/>
                    <a:pt x="329" y="132"/>
                    <a:pt x="731" y="132"/>
                  </a:cubicBezTo>
                  <a:cubicBezTo>
                    <a:pt x="731" y="843"/>
                    <a:pt x="731" y="843"/>
                    <a:pt x="731" y="843"/>
                  </a:cubicBezTo>
                  <a:cubicBezTo>
                    <a:pt x="731" y="843"/>
                    <a:pt x="731" y="843"/>
                    <a:pt x="731" y="843"/>
                  </a:cubicBezTo>
                  <a:close/>
                  <a:moveTo>
                    <a:pt x="898" y="734"/>
                  </a:moveTo>
                  <a:cubicBezTo>
                    <a:pt x="1609" y="734"/>
                    <a:pt x="1609" y="734"/>
                    <a:pt x="1609" y="734"/>
                  </a:cubicBezTo>
                  <a:cubicBezTo>
                    <a:pt x="1609" y="331"/>
                    <a:pt x="1281" y="0"/>
                    <a:pt x="898" y="0"/>
                  </a:cubicBezTo>
                  <a:cubicBezTo>
                    <a:pt x="898" y="734"/>
                    <a:pt x="898" y="734"/>
                    <a:pt x="898" y="734"/>
                  </a:cubicBezTo>
                  <a:cubicBezTo>
                    <a:pt x="898" y="734"/>
                    <a:pt x="898" y="734"/>
                    <a:pt x="898" y="734"/>
                  </a:cubicBezTo>
                  <a:close/>
                </a:path>
              </a:pathLst>
            </a:custGeom>
            <a:solidFill>
              <a:srgbClr val="A32B01"/>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63" name="Freeform 5"/>
            <p:cNvSpPr>
              <a:spLocks/>
            </p:cNvSpPr>
            <p:nvPr/>
          </p:nvSpPr>
          <p:spPr bwMode="auto">
            <a:xfrm>
              <a:off x="1787391" y="5363155"/>
              <a:ext cx="1714098" cy="195853"/>
            </a:xfrm>
            <a:custGeom>
              <a:avLst/>
              <a:gdLst>
                <a:gd name="T0" fmla="*/ 999 w 1094"/>
                <a:gd name="T1" fmla="*/ 0 h 125"/>
                <a:gd name="T2" fmla="*/ 76 w 1094"/>
                <a:gd name="T3" fmla="*/ 0 h 125"/>
                <a:gd name="T4" fmla="*/ 0 w 1094"/>
                <a:gd name="T5" fmla="*/ 125 h 125"/>
                <a:gd name="T6" fmla="*/ 1094 w 1094"/>
                <a:gd name="T7" fmla="*/ 125 h 125"/>
                <a:gd name="T8" fmla="*/ 999 w 1094"/>
                <a:gd name="T9" fmla="*/ 0 h 125"/>
              </a:gdLst>
              <a:ahLst/>
              <a:cxnLst>
                <a:cxn ang="0">
                  <a:pos x="T0" y="T1"/>
                </a:cxn>
                <a:cxn ang="0">
                  <a:pos x="T2" y="T3"/>
                </a:cxn>
                <a:cxn ang="0">
                  <a:pos x="T4" y="T5"/>
                </a:cxn>
                <a:cxn ang="0">
                  <a:pos x="T6" y="T7"/>
                </a:cxn>
                <a:cxn ang="0">
                  <a:pos x="T8" y="T9"/>
                </a:cxn>
              </a:cxnLst>
              <a:rect l="0" t="0" r="r" b="b"/>
              <a:pathLst>
                <a:path w="1094" h="125">
                  <a:moveTo>
                    <a:pt x="999" y="0"/>
                  </a:moveTo>
                  <a:lnTo>
                    <a:pt x="76" y="0"/>
                  </a:lnTo>
                  <a:lnTo>
                    <a:pt x="0" y="125"/>
                  </a:lnTo>
                  <a:lnTo>
                    <a:pt x="1094" y="125"/>
                  </a:lnTo>
                  <a:lnTo>
                    <a:pt x="999"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64" name="Rectangle 6"/>
            <p:cNvSpPr>
              <a:spLocks noChangeArrowheads="1"/>
            </p:cNvSpPr>
            <p:nvPr/>
          </p:nvSpPr>
          <p:spPr bwMode="auto">
            <a:xfrm>
              <a:off x="1787391" y="5559005"/>
              <a:ext cx="1714098" cy="56406"/>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65" name="Freeform 7"/>
            <p:cNvSpPr>
              <a:spLocks/>
            </p:cNvSpPr>
            <p:nvPr/>
          </p:nvSpPr>
          <p:spPr bwMode="auto">
            <a:xfrm>
              <a:off x="919374" y="2851546"/>
              <a:ext cx="3462665" cy="2065065"/>
            </a:xfrm>
            <a:custGeom>
              <a:avLst/>
              <a:gdLst>
                <a:gd name="T0" fmla="*/ 1042 w 1042"/>
                <a:gd name="T1" fmla="*/ 587 h 621"/>
                <a:gd name="T2" fmla="*/ 1008 w 1042"/>
                <a:gd name="T3" fmla="*/ 621 h 621"/>
                <a:gd name="T4" fmla="*/ 34 w 1042"/>
                <a:gd name="T5" fmla="*/ 621 h 621"/>
                <a:gd name="T6" fmla="*/ 0 w 1042"/>
                <a:gd name="T7" fmla="*/ 587 h 621"/>
                <a:gd name="T8" fmla="*/ 0 w 1042"/>
                <a:gd name="T9" fmla="*/ 34 h 621"/>
                <a:gd name="T10" fmla="*/ 34 w 1042"/>
                <a:gd name="T11" fmla="*/ 0 h 621"/>
                <a:gd name="T12" fmla="*/ 1008 w 1042"/>
                <a:gd name="T13" fmla="*/ 0 h 621"/>
                <a:gd name="T14" fmla="*/ 1042 w 1042"/>
                <a:gd name="T15" fmla="*/ 34 h 621"/>
                <a:gd name="T16" fmla="*/ 1042 w 1042"/>
                <a:gd name="T17" fmla="*/ 587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42" h="621">
                  <a:moveTo>
                    <a:pt x="1042" y="587"/>
                  </a:moveTo>
                  <a:cubicBezTo>
                    <a:pt x="1042" y="606"/>
                    <a:pt x="1027" y="621"/>
                    <a:pt x="1008" y="621"/>
                  </a:cubicBezTo>
                  <a:cubicBezTo>
                    <a:pt x="34" y="621"/>
                    <a:pt x="34" y="621"/>
                    <a:pt x="34" y="621"/>
                  </a:cubicBezTo>
                  <a:cubicBezTo>
                    <a:pt x="15" y="621"/>
                    <a:pt x="0" y="606"/>
                    <a:pt x="0" y="587"/>
                  </a:cubicBezTo>
                  <a:cubicBezTo>
                    <a:pt x="0" y="34"/>
                    <a:pt x="0" y="34"/>
                    <a:pt x="0" y="34"/>
                  </a:cubicBezTo>
                  <a:cubicBezTo>
                    <a:pt x="0" y="15"/>
                    <a:pt x="15" y="0"/>
                    <a:pt x="34" y="0"/>
                  </a:cubicBezTo>
                  <a:cubicBezTo>
                    <a:pt x="1008" y="0"/>
                    <a:pt x="1008" y="0"/>
                    <a:pt x="1008" y="0"/>
                  </a:cubicBezTo>
                  <a:cubicBezTo>
                    <a:pt x="1027" y="0"/>
                    <a:pt x="1042" y="15"/>
                    <a:pt x="1042" y="34"/>
                  </a:cubicBezTo>
                  <a:lnTo>
                    <a:pt x="1042" y="587"/>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66" name="Freeform 8"/>
            <p:cNvSpPr>
              <a:spLocks/>
            </p:cNvSpPr>
            <p:nvPr/>
          </p:nvSpPr>
          <p:spPr bwMode="auto">
            <a:xfrm>
              <a:off x="2415685" y="4910344"/>
              <a:ext cx="444976" cy="542119"/>
            </a:xfrm>
            <a:custGeom>
              <a:avLst/>
              <a:gdLst>
                <a:gd name="T0" fmla="*/ 94 w 134"/>
                <a:gd name="T1" fmla="*/ 0 h 163"/>
                <a:gd name="T2" fmla="*/ 99 w 134"/>
                <a:gd name="T3" fmla="*/ 17 h 163"/>
                <a:gd name="T4" fmla="*/ 67 w 134"/>
                <a:gd name="T5" fmla="*/ 49 h 163"/>
                <a:gd name="T6" fmla="*/ 35 w 134"/>
                <a:gd name="T7" fmla="*/ 17 h 163"/>
                <a:gd name="T8" fmla="*/ 40 w 134"/>
                <a:gd name="T9" fmla="*/ 0 h 163"/>
                <a:gd name="T10" fmla="*/ 0 w 134"/>
                <a:gd name="T11" fmla="*/ 0 h 163"/>
                <a:gd name="T12" fmla="*/ 0 w 134"/>
                <a:gd name="T13" fmla="*/ 163 h 163"/>
                <a:gd name="T14" fmla="*/ 134 w 134"/>
                <a:gd name="T15" fmla="*/ 163 h 163"/>
                <a:gd name="T16" fmla="*/ 134 w 134"/>
                <a:gd name="T17" fmla="*/ 0 h 163"/>
                <a:gd name="T18" fmla="*/ 94 w 134"/>
                <a:gd name="T19"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4" h="163">
                  <a:moveTo>
                    <a:pt x="94" y="0"/>
                  </a:moveTo>
                  <a:cubicBezTo>
                    <a:pt x="97" y="5"/>
                    <a:pt x="99" y="11"/>
                    <a:pt x="99" y="17"/>
                  </a:cubicBezTo>
                  <a:cubicBezTo>
                    <a:pt x="99" y="35"/>
                    <a:pt x="84" y="49"/>
                    <a:pt x="67" y="49"/>
                  </a:cubicBezTo>
                  <a:cubicBezTo>
                    <a:pt x="49" y="49"/>
                    <a:pt x="35" y="35"/>
                    <a:pt x="35" y="17"/>
                  </a:cubicBezTo>
                  <a:cubicBezTo>
                    <a:pt x="35" y="11"/>
                    <a:pt x="37" y="5"/>
                    <a:pt x="40" y="0"/>
                  </a:cubicBezTo>
                  <a:cubicBezTo>
                    <a:pt x="0" y="0"/>
                    <a:pt x="0" y="0"/>
                    <a:pt x="0" y="0"/>
                  </a:cubicBezTo>
                  <a:cubicBezTo>
                    <a:pt x="0" y="163"/>
                    <a:pt x="0" y="163"/>
                    <a:pt x="0" y="163"/>
                  </a:cubicBezTo>
                  <a:cubicBezTo>
                    <a:pt x="134" y="163"/>
                    <a:pt x="134" y="163"/>
                    <a:pt x="134" y="163"/>
                  </a:cubicBezTo>
                  <a:cubicBezTo>
                    <a:pt x="134" y="0"/>
                    <a:pt x="134" y="0"/>
                    <a:pt x="134" y="0"/>
                  </a:cubicBezTo>
                  <a:lnTo>
                    <a:pt x="94"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67" name="Freeform 9"/>
            <p:cNvSpPr>
              <a:spLocks/>
            </p:cNvSpPr>
            <p:nvPr/>
          </p:nvSpPr>
          <p:spPr bwMode="auto">
            <a:xfrm>
              <a:off x="1016516" y="2945555"/>
              <a:ext cx="3255845" cy="1798705"/>
            </a:xfrm>
            <a:custGeom>
              <a:avLst/>
              <a:gdLst>
                <a:gd name="T0" fmla="*/ 980 w 980"/>
                <a:gd name="T1" fmla="*/ 527 h 541"/>
                <a:gd name="T2" fmla="*/ 966 w 980"/>
                <a:gd name="T3" fmla="*/ 541 h 541"/>
                <a:gd name="T4" fmla="*/ 14 w 980"/>
                <a:gd name="T5" fmla="*/ 541 h 541"/>
                <a:gd name="T6" fmla="*/ 0 w 980"/>
                <a:gd name="T7" fmla="*/ 527 h 541"/>
                <a:gd name="T8" fmla="*/ 0 w 980"/>
                <a:gd name="T9" fmla="*/ 14 h 541"/>
                <a:gd name="T10" fmla="*/ 14 w 980"/>
                <a:gd name="T11" fmla="*/ 0 h 541"/>
                <a:gd name="T12" fmla="*/ 966 w 980"/>
                <a:gd name="T13" fmla="*/ 0 h 541"/>
                <a:gd name="T14" fmla="*/ 980 w 980"/>
                <a:gd name="T15" fmla="*/ 14 h 541"/>
                <a:gd name="T16" fmla="*/ 980 w 980"/>
                <a:gd name="T17" fmla="*/ 527 h 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0" h="541">
                  <a:moveTo>
                    <a:pt x="980" y="527"/>
                  </a:moveTo>
                  <a:cubicBezTo>
                    <a:pt x="980" y="535"/>
                    <a:pt x="974" y="541"/>
                    <a:pt x="966" y="541"/>
                  </a:cubicBezTo>
                  <a:cubicBezTo>
                    <a:pt x="14" y="541"/>
                    <a:pt x="14" y="541"/>
                    <a:pt x="14" y="541"/>
                  </a:cubicBezTo>
                  <a:cubicBezTo>
                    <a:pt x="6" y="541"/>
                    <a:pt x="0" y="535"/>
                    <a:pt x="0" y="527"/>
                  </a:cubicBezTo>
                  <a:cubicBezTo>
                    <a:pt x="0" y="14"/>
                    <a:pt x="0" y="14"/>
                    <a:pt x="0" y="14"/>
                  </a:cubicBezTo>
                  <a:cubicBezTo>
                    <a:pt x="0" y="6"/>
                    <a:pt x="6" y="0"/>
                    <a:pt x="14" y="0"/>
                  </a:cubicBezTo>
                  <a:cubicBezTo>
                    <a:pt x="966" y="0"/>
                    <a:pt x="966" y="0"/>
                    <a:pt x="966" y="0"/>
                  </a:cubicBezTo>
                  <a:cubicBezTo>
                    <a:pt x="974" y="0"/>
                    <a:pt x="980" y="6"/>
                    <a:pt x="980" y="14"/>
                  </a:cubicBezTo>
                  <a:lnTo>
                    <a:pt x="980" y="527"/>
                  </a:lnTo>
                  <a:close/>
                </a:path>
              </a:pathLst>
            </a:custGeom>
            <a:solidFill>
              <a:srgbClr val="E8E8E8"/>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68" name="Rectangle 14"/>
            <p:cNvSpPr>
              <a:spLocks noChangeArrowheads="1"/>
            </p:cNvSpPr>
            <p:nvPr/>
          </p:nvSpPr>
          <p:spPr bwMode="auto">
            <a:xfrm>
              <a:off x="1108374" y="3051647"/>
              <a:ext cx="3064658" cy="1586528"/>
            </a:xfrm>
            <a:prstGeom prst="rect">
              <a:avLst/>
            </a:prstGeom>
            <a:solidFill>
              <a:srgbClr val="217346"/>
            </a:solidFill>
            <a:ln>
              <a:noFill/>
            </a:ln>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69" name="Freeform 5"/>
            <p:cNvSpPr>
              <a:spLocks noChangeAspect="1" noEditPoints="1"/>
            </p:cNvSpPr>
            <p:nvPr/>
          </p:nvSpPr>
          <p:spPr bwMode="black">
            <a:xfrm>
              <a:off x="1267533" y="3182438"/>
              <a:ext cx="1321583" cy="1325610"/>
            </a:xfrm>
            <a:custGeom>
              <a:avLst/>
              <a:gdLst>
                <a:gd name="T0" fmla="*/ 367 w 414"/>
                <a:gd name="T1" fmla="*/ 274 h 415"/>
                <a:gd name="T2" fmla="*/ 301 w 414"/>
                <a:gd name="T3" fmla="*/ 189 h 415"/>
                <a:gd name="T4" fmla="*/ 367 w 414"/>
                <a:gd name="T5" fmla="*/ 189 h 415"/>
                <a:gd name="T6" fmla="*/ 301 w 414"/>
                <a:gd name="T7" fmla="*/ 326 h 415"/>
                <a:gd name="T8" fmla="*/ 301 w 414"/>
                <a:gd name="T9" fmla="*/ 293 h 415"/>
                <a:gd name="T10" fmla="*/ 367 w 414"/>
                <a:gd name="T11" fmla="*/ 170 h 415"/>
                <a:gd name="T12" fmla="*/ 301 w 414"/>
                <a:gd name="T13" fmla="*/ 85 h 415"/>
                <a:gd name="T14" fmla="*/ 367 w 414"/>
                <a:gd name="T15" fmla="*/ 85 h 415"/>
                <a:gd name="T16" fmla="*/ 367 w 414"/>
                <a:gd name="T17" fmla="*/ 326 h 415"/>
                <a:gd name="T18" fmla="*/ 301 w 414"/>
                <a:gd name="T19" fmla="*/ 326 h 415"/>
                <a:gd name="T20" fmla="*/ 367 w 414"/>
                <a:gd name="T21" fmla="*/ 241 h 415"/>
                <a:gd name="T22" fmla="*/ 301 w 414"/>
                <a:gd name="T23" fmla="*/ 222 h 415"/>
                <a:gd name="T24" fmla="*/ 301 w 414"/>
                <a:gd name="T25" fmla="*/ 189 h 415"/>
                <a:gd name="T26" fmla="*/ 367 w 414"/>
                <a:gd name="T27" fmla="*/ 170 h 415"/>
                <a:gd name="T28" fmla="*/ 301 w 414"/>
                <a:gd name="T29" fmla="*/ 170 h 415"/>
                <a:gd name="T30" fmla="*/ 367 w 414"/>
                <a:gd name="T31" fmla="*/ 118 h 415"/>
                <a:gd name="T32" fmla="*/ 400 w 414"/>
                <a:gd name="T33" fmla="*/ 42 h 415"/>
                <a:gd name="T34" fmla="*/ 0 w 414"/>
                <a:gd name="T35" fmla="*/ 42 h 415"/>
                <a:gd name="T36" fmla="*/ 245 w 414"/>
                <a:gd name="T37" fmla="*/ 368 h 415"/>
                <a:gd name="T38" fmla="*/ 414 w 414"/>
                <a:gd name="T39" fmla="*/ 56 h 415"/>
                <a:gd name="T40" fmla="*/ 118 w 414"/>
                <a:gd name="T41" fmla="*/ 232 h 415"/>
                <a:gd name="T42" fmla="*/ 117 w 414"/>
                <a:gd name="T43" fmla="*/ 225 h 415"/>
                <a:gd name="T44" fmla="*/ 114 w 414"/>
                <a:gd name="T45" fmla="*/ 224 h 415"/>
                <a:gd name="T46" fmla="*/ 112 w 414"/>
                <a:gd name="T47" fmla="*/ 232 h 415"/>
                <a:gd name="T48" fmla="*/ 98 w 414"/>
                <a:gd name="T49" fmla="*/ 206 h 415"/>
                <a:gd name="T50" fmla="*/ 113 w 414"/>
                <a:gd name="T51" fmla="*/ 176 h 415"/>
                <a:gd name="T52" fmla="*/ 116 w 414"/>
                <a:gd name="T53" fmla="*/ 185 h 415"/>
                <a:gd name="T54" fmla="*/ 118 w 414"/>
                <a:gd name="T55" fmla="*/ 186 h 415"/>
                <a:gd name="T56" fmla="*/ 120 w 414"/>
                <a:gd name="T57" fmla="*/ 176 h 415"/>
                <a:gd name="T58" fmla="*/ 134 w 414"/>
                <a:gd name="T59" fmla="*/ 205 h 415"/>
                <a:gd name="T60" fmla="*/ 400 w 414"/>
                <a:gd name="T61" fmla="*/ 354 h 415"/>
                <a:gd name="T62" fmla="*/ 282 w 414"/>
                <a:gd name="T63" fmla="*/ 326 h 415"/>
                <a:gd name="T64" fmla="*/ 245 w 414"/>
                <a:gd name="T65" fmla="*/ 274 h 415"/>
                <a:gd name="T66" fmla="*/ 245 w 414"/>
                <a:gd name="T67" fmla="*/ 241 h 415"/>
                <a:gd name="T68" fmla="*/ 282 w 414"/>
                <a:gd name="T69" fmla="*/ 189 h 415"/>
                <a:gd name="T70" fmla="*/ 282 w 414"/>
                <a:gd name="T71" fmla="*/ 170 h 415"/>
                <a:gd name="T72" fmla="*/ 245 w 414"/>
                <a:gd name="T73" fmla="*/ 118 h 415"/>
                <a:gd name="T74" fmla="*/ 245 w 414"/>
                <a:gd name="T75" fmla="*/ 85 h 415"/>
                <a:gd name="T76" fmla="*/ 400 w 414"/>
                <a:gd name="T77" fmla="*/ 354 h 415"/>
                <a:gd name="T78" fmla="*/ 301 w 414"/>
                <a:gd name="T79" fmla="*/ 326 h 415"/>
                <a:gd name="T80" fmla="*/ 367 w 414"/>
                <a:gd name="T81" fmla="*/ 241 h 415"/>
                <a:gd name="T82" fmla="*/ 367 w 414"/>
                <a:gd name="T83" fmla="*/ 274 h 415"/>
                <a:gd name="T84" fmla="*/ 301 w 414"/>
                <a:gd name="T85" fmla="*/ 189 h 415"/>
                <a:gd name="T86" fmla="*/ 367 w 414"/>
                <a:gd name="T87" fmla="*/ 189 h 415"/>
                <a:gd name="T88" fmla="*/ 301 w 414"/>
                <a:gd name="T89" fmla="*/ 170 h 415"/>
                <a:gd name="T90" fmla="*/ 367 w 414"/>
                <a:gd name="T91" fmla="*/ 85 h 415"/>
                <a:gd name="T92" fmla="*/ 367 w 414"/>
                <a:gd name="T93" fmla="*/ 118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14" h="415">
                  <a:moveTo>
                    <a:pt x="301" y="241"/>
                  </a:moveTo>
                  <a:cubicBezTo>
                    <a:pt x="301" y="274"/>
                    <a:pt x="301" y="274"/>
                    <a:pt x="301" y="274"/>
                  </a:cubicBezTo>
                  <a:cubicBezTo>
                    <a:pt x="367" y="274"/>
                    <a:pt x="367" y="274"/>
                    <a:pt x="367" y="274"/>
                  </a:cubicBezTo>
                  <a:cubicBezTo>
                    <a:pt x="367" y="241"/>
                    <a:pt x="367" y="241"/>
                    <a:pt x="367" y="241"/>
                  </a:cubicBezTo>
                  <a:lnTo>
                    <a:pt x="301" y="241"/>
                  </a:lnTo>
                  <a:close/>
                  <a:moveTo>
                    <a:pt x="301" y="189"/>
                  </a:moveTo>
                  <a:cubicBezTo>
                    <a:pt x="301" y="222"/>
                    <a:pt x="301" y="222"/>
                    <a:pt x="301" y="222"/>
                  </a:cubicBezTo>
                  <a:cubicBezTo>
                    <a:pt x="367" y="222"/>
                    <a:pt x="367" y="222"/>
                    <a:pt x="367" y="222"/>
                  </a:cubicBezTo>
                  <a:cubicBezTo>
                    <a:pt x="367" y="189"/>
                    <a:pt x="367" y="189"/>
                    <a:pt x="367" y="189"/>
                  </a:cubicBezTo>
                  <a:lnTo>
                    <a:pt x="301" y="189"/>
                  </a:lnTo>
                  <a:close/>
                  <a:moveTo>
                    <a:pt x="301" y="293"/>
                  </a:moveTo>
                  <a:cubicBezTo>
                    <a:pt x="301" y="326"/>
                    <a:pt x="301" y="326"/>
                    <a:pt x="301" y="326"/>
                  </a:cubicBezTo>
                  <a:cubicBezTo>
                    <a:pt x="367" y="326"/>
                    <a:pt x="367" y="326"/>
                    <a:pt x="367" y="326"/>
                  </a:cubicBezTo>
                  <a:cubicBezTo>
                    <a:pt x="367" y="293"/>
                    <a:pt x="367" y="293"/>
                    <a:pt x="367" y="293"/>
                  </a:cubicBezTo>
                  <a:lnTo>
                    <a:pt x="301" y="293"/>
                  </a:lnTo>
                  <a:close/>
                  <a:moveTo>
                    <a:pt x="301" y="137"/>
                  </a:moveTo>
                  <a:cubicBezTo>
                    <a:pt x="301" y="170"/>
                    <a:pt x="301" y="170"/>
                    <a:pt x="301" y="170"/>
                  </a:cubicBezTo>
                  <a:cubicBezTo>
                    <a:pt x="367" y="170"/>
                    <a:pt x="367" y="170"/>
                    <a:pt x="367" y="170"/>
                  </a:cubicBezTo>
                  <a:cubicBezTo>
                    <a:pt x="367" y="137"/>
                    <a:pt x="367" y="137"/>
                    <a:pt x="367" y="137"/>
                  </a:cubicBezTo>
                  <a:lnTo>
                    <a:pt x="301" y="137"/>
                  </a:lnTo>
                  <a:close/>
                  <a:moveTo>
                    <a:pt x="301" y="85"/>
                  </a:moveTo>
                  <a:cubicBezTo>
                    <a:pt x="301" y="118"/>
                    <a:pt x="301" y="118"/>
                    <a:pt x="301" y="118"/>
                  </a:cubicBezTo>
                  <a:cubicBezTo>
                    <a:pt x="367" y="118"/>
                    <a:pt x="367" y="118"/>
                    <a:pt x="367" y="118"/>
                  </a:cubicBezTo>
                  <a:cubicBezTo>
                    <a:pt x="367" y="85"/>
                    <a:pt x="367" y="85"/>
                    <a:pt x="367" y="85"/>
                  </a:cubicBezTo>
                  <a:lnTo>
                    <a:pt x="301" y="85"/>
                  </a:lnTo>
                  <a:close/>
                  <a:moveTo>
                    <a:pt x="301" y="326"/>
                  </a:moveTo>
                  <a:cubicBezTo>
                    <a:pt x="367" y="326"/>
                    <a:pt x="367" y="326"/>
                    <a:pt x="367" y="326"/>
                  </a:cubicBezTo>
                  <a:cubicBezTo>
                    <a:pt x="367" y="293"/>
                    <a:pt x="367" y="293"/>
                    <a:pt x="367" y="293"/>
                  </a:cubicBezTo>
                  <a:cubicBezTo>
                    <a:pt x="301" y="293"/>
                    <a:pt x="301" y="293"/>
                    <a:pt x="301" y="293"/>
                  </a:cubicBezTo>
                  <a:lnTo>
                    <a:pt x="301" y="326"/>
                  </a:lnTo>
                  <a:close/>
                  <a:moveTo>
                    <a:pt x="301" y="274"/>
                  </a:moveTo>
                  <a:cubicBezTo>
                    <a:pt x="367" y="274"/>
                    <a:pt x="367" y="274"/>
                    <a:pt x="367" y="274"/>
                  </a:cubicBezTo>
                  <a:cubicBezTo>
                    <a:pt x="367" y="241"/>
                    <a:pt x="367" y="241"/>
                    <a:pt x="367" y="241"/>
                  </a:cubicBezTo>
                  <a:cubicBezTo>
                    <a:pt x="301" y="241"/>
                    <a:pt x="301" y="241"/>
                    <a:pt x="301" y="241"/>
                  </a:cubicBezTo>
                  <a:lnTo>
                    <a:pt x="301" y="274"/>
                  </a:lnTo>
                  <a:close/>
                  <a:moveTo>
                    <a:pt x="301" y="222"/>
                  </a:moveTo>
                  <a:cubicBezTo>
                    <a:pt x="367" y="222"/>
                    <a:pt x="367" y="222"/>
                    <a:pt x="367" y="222"/>
                  </a:cubicBezTo>
                  <a:cubicBezTo>
                    <a:pt x="367" y="189"/>
                    <a:pt x="367" y="189"/>
                    <a:pt x="367" y="189"/>
                  </a:cubicBezTo>
                  <a:cubicBezTo>
                    <a:pt x="301" y="189"/>
                    <a:pt x="301" y="189"/>
                    <a:pt x="301" y="189"/>
                  </a:cubicBezTo>
                  <a:lnTo>
                    <a:pt x="301" y="222"/>
                  </a:lnTo>
                  <a:close/>
                  <a:moveTo>
                    <a:pt x="301" y="170"/>
                  </a:moveTo>
                  <a:cubicBezTo>
                    <a:pt x="367" y="170"/>
                    <a:pt x="367" y="170"/>
                    <a:pt x="367" y="170"/>
                  </a:cubicBezTo>
                  <a:cubicBezTo>
                    <a:pt x="367" y="137"/>
                    <a:pt x="367" y="137"/>
                    <a:pt x="367" y="137"/>
                  </a:cubicBezTo>
                  <a:cubicBezTo>
                    <a:pt x="301" y="137"/>
                    <a:pt x="301" y="137"/>
                    <a:pt x="301" y="137"/>
                  </a:cubicBezTo>
                  <a:lnTo>
                    <a:pt x="301" y="170"/>
                  </a:lnTo>
                  <a:close/>
                  <a:moveTo>
                    <a:pt x="301" y="85"/>
                  </a:moveTo>
                  <a:cubicBezTo>
                    <a:pt x="301" y="118"/>
                    <a:pt x="301" y="118"/>
                    <a:pt x="301" y="118"/>
                  </a:cubicBezTo>
                  <a:cubicBezTo>
                    <a:pt x="367" y="118"/>
                    <a:pt x="367" y="118"/>
                    <a:pt x="367" y="118"/>
                  </a:cubicBezTo>
                  <a:cubicBezTo>
                    <a:pt x="367" y="85"/>
                    <a:pt x="367" y="85"/>
                    <a:pt x="367" y="85"/>
                  </a:cubicBezTo>
                  <a:lnTo>
                    <a:pt x="301" y="85"/>
                  </a:lnTo>
                  <a:close/>
                  <a:moveTo>
                    <a:pt x="400" y="42"/>
                  </a:moveTo>
                  <a:cubicBezTo>
                    <a:pt x="245" y="42"/>
                    <a:pt x="245" y="42"/>
                    <a:pt x="245" y="42"/>
                  </a:cubicBezTo>
                  <a:cubicBezTo>
                    <a:pt x="245" y="0"/>
                    <a:pt x="245" y="0"/>
                    <a:pt x="245" y="0"/>
                  </a:cubicBezTo>
                  <a:cubicBezTo>
                    <a:pt x="0" y="42"/>
                    <a:pt x="0" y="42"/>
                    <a:pt x="0" y="42"/>
                  </a:cubicBezTo>
                  <a:cubicBezTo>
                    <a:pt x="0" y="373"/>
                    <a:pt x="0" y="373"/>
                    <a:pt x="0" y="373"/>
                  </a:cubicBezTo>
                  <a:cubicBezTo>
                    <a:pt x="245" y="415"/>
                    <a:pt x="245" y="415"/>
                    <a:pt x="245" y="415"/>
                  </a:cubicBezTo>
                  <a:cubicBezTo>
                    <a:pt x="245" y="368"/>
                    <a:pt x="245" y="368"/>
                    <a:pt x="245" y="368"/>
                  </a:cubicBezTo>
                  <a:cubicBezTo>
                    <a:pt x="401" y="368"/>
                    <a:pt x="401" y="368"/>
                    <a:pt x="401" y="368"/>
                  </a:cubicBezTo>
                  <a:cubicBezTo>
                    <a:pt x="410" y="368"/>
                    <a:pt x="414" y="362"/>
                    <a:pt x="414" y="354"/>
                  </a:cubicBezTo>
                  <a:cubicBezTo>
                    <a:pt x="414" y="56"/>
                    <a:pt x="414" y="56"/>
                    <a:pt x="414" y="56"/>
                  </a:cubicBezTo>
                  <a:cubicBezTo>
                    <a:pt x="414" y="49"/>
                    <a:pt x="408" y="42"/>
                    <a:pt x="400" y="42"/>
                  </a:cubicBezTo>
                  <a:close/>
                  <a:moveTo>
                    <a:pt x="139" y="282"/>
                  </a:moveTo>
                  <a:cubicBezTo>
                    <a:pt x="118" y="232"/>
                    <a:pt x="118" y="232"/>
                    <a:pt x="118" y="232"/>
                  </a:cubicBezTo>
                  <a:cubicBezTo>
                    <a:pt x="118" y="231"/>
                    <a:pt x="118" y="231"/>
                    <a:pt x="118" y="230"/>
                  </a:cubicBezTo>
                  <a:cubicBezTo>
                    <a:pt x="117" y="230"/>
                    <a:pt x="117" y="229"/>
                    <a:pt x="117" y="229"/>
                  </a:cubicBezTo>
                  <a:cubicBezTo>
                    <a:pt x="117" y="228"/>
                    <a:pt x="117" y="226"/>
                    <a:pt x="117" y="225"/>
                  </a:cubicBezTo>
                  <a:cubicBezTo>
                    <a:pt x="116" y="224"/>
                    <a:pt x="116" y="223"/>
                    <a:pt x="116" y="222"/>
                  </a:cubicBezTo>
                  <a:cubicBezTo>
                    <a:pt x="116" y="222"/>
                    <a:pt x="116" y="222"/>
                    <a:pt x="116" y="222"/>
                  </a:cubicBezTo>
                  <a:cubicBezTo>
                    <a:pt x="116" y="223"/>
                    <a:pt x="114" y="223"/>
                    <a:pt x="114" y="224"/>
                  </a:cubicBezTo>
                  <a:cubicBezTo>
                    <a:pt x="114" y="224"/>
                    <a:pt x="114" y="225"/>
                    <a:pt x="114" y="226"/>
                  </a:cubicBezTo>
                  <a:cubicBezTo>
                    <a:pt x="114" y="228"/>
                    <a:pt x="113" y="228"/>
                    <a:pt x="113" y="229"/>
                  </a:cubicBezTo>
                  <a:cubicBezTo>
                    <a:pt x="113" y="230"/>
                    <a:pt x="113" y="231"/>
                    <a:pt x="112" y="232"/>
                  </a:cubicBezTo>
                  <a:cubicBezTo>
                    <a:pt x="92" y="280"/>
                    <a:pt x="92" y="280"/>
                    <a:pt x="92" y="280"/>
                  </a:cubicBezTo>
                  <a:cubicBezTo>
                    <a:pt x="61" y="277"/>
                    <a:pt x="61" y="277"/>
                    <a:pt x="61" y="277"/>
                  </a:cubicBezTo>
                  <a:cubicBezTo>
                    <a:pt x="98" y="206"/>
                    <a:pt x="98" y="206"/>
                    <a:pt x="98" y="206"/>
                  </a:cubicBezTo>
                  <a:cubicBezTo>
                    <a:pt x="65" y="134"/>
                    <a:pt x="65" y="134"/>
                    <a:pt x="65" y="134"/>
                  </a:cubicBezTo>
                  <a:cubicBezTo>
                    <a:pt x="95" y="132"/>
                    <a:pt x="95" y="132"/>
                    <a:pt x="95" y="132"/>
                  </a:cubicBezTo>
                  <a:cubicBezTo>
                    <a:pt x="113" y="176"/>
                    <a:pt x="113" y="176"/>
                    <a:pt x="113" y="176"/>
                  </a:cubicBezTo>
                  <a:cubicBezTo>
                    <a:pt x="113" y="177"/>
                    <a:pt x="113" y="178"/>
                    <a:pt x="114" y="179"/>
                  </a:cubicBezTo>
                  <a:cubicBezTo>
                    <a:pt x="114" y="179"/>
                    <a:pt x="114" y="180"/>
                    <a:pt x="114" y="182"/>
                  </a:cubicBezTo>
                  <a:cubicBezTo>
                    <a:pt x="116" y="183"/>
                    <a:pt x="116" y="184"/>
                    <a:pt x="116" y="185"/>
                  </a:cubicBezTo>
                  <a:cubicBezTo>
                    <a:pt x="116" y="186"/>
                    <a:pt x="116" y="187"/>
                    <a:pt x="117" y="189"/>
                  </a:cubicBezTo>
                  <a:cubicBezTo>
                    <a:pt x="117" y="189"/>
                    <a:pt x="117" y="189"/>
                    <a:pt x="117" y="189"/>
                  </a:cubicBezTo>
                  <a:cubicBezTo>
                    <a:pt x="117" y="187"/>
                    <a:pt x="117" y="187"/>
                    <a:pt x="118" y="186"/>
                  </a:cubicBezTo>
                  <a:cubicBezTo>
                    <a:pt x="118" y="185"/>
                    <a:pt x="118" y="184"/>
                    <a:pt x="118" y="183"/>
                  </a:cubicBezTo>
                  <a:cubicBezTo>
                    <a:pt x="118" y="182"/>
                    <a:pt x="119" y="180"/>
                    <a:pt x="119" y="179"/>
                  </a:cubicBezTo>
                  <a:cubicBezTo>
                    <a:pt x="119" y="178"/>
                    <a:pt x="120" y="177"/>
                    <a:pt x="120" y="176"/>
                  </a:cubicBezTo>
                  <a:cubicBezTo>
                    <a:pt x="140" y="130"/>
                    <a:pt x="140" y="130"/>
                    <a:pt x="140" y="130"/>
                  </a:cubicBezTo>
                  <a:cubicBezTo>
                    <a:pt x="172" y="127"/>
                    <a:pt x="172" y="127"/>
                    <a:pt x="172" y="127"/>
                  </a:cubicBezTo>
                  <a:cubicBezTo>
                    <a:pt x="134" y="205"/>
                    <a:pt x="134" y="205"/>
                    <a:pt x="134" y="205"/>
                  </a:cubicBezTo>
                  <a:cubicBezTo>
                    <a:pt x="173" y="284"/>
                    <a:pt x="173" y="284"/>
                    <a:pt x="173" y="284"/>
                  </a:cubicBezTo>
                  <a:lnTo>
                    <a:pt x="139" y="282"/>
                  </a:lnTo>
                  <a:close/>
                  <a:moveTo>
                    <a:pt x="400" y="354"/>
                  </a:moveTo>
                  <a:cubicBezTo>
                    <a:pt x="245" y="354"/>
                    <a:pt x="245" y="354"/>
                    <a:pt x="245" y="354"/>
                  </a:cubicBezTo>
                  <a:cubicBezTo>
                    <a:pt x="245" y="326"/>
                    <a:pt x="245" y="326"/>
                    <a:pt x="245" y="326"/>
                  </a:cubicBezTo>
                  <a:cubicBezTo>
                    <a:pt x="282" y="326"/>
                    <a:pt x="282" y="326"/>
                    <a:pt x="282" y="326"/>
                  </a:cubicBezTo>
                  <a:cubicBezTo>
                    <a:pt x="282" y="293"/>
                    <a:pt x="282" y="293"/>
                    <a:pt x="282" y="293"/>
                  </a:cubicBezTo>
                  <a:cubicBezTo>
                    <a:pt x="245" y="293"/>
                    <a:pt x="245" y="293"/>
                    <a:pt x="245" y="293"/>
                  </a:cubicBezTo>
                  <a:cubicBezTo>
                    <a:pt x="245" y="274"/>
                    <a:pt x="245" y="274"/>
                    <a:pt x="245" y="274"/>
                  </a:cubicBezTo>
                  <a:cubicBezTo>
                    <a:pt x="282" y="274"/>
                    <a:pt x="282" y="274"/>
                    <a:pt x="282" y="274"/>
                  </a:cubicBezTo>
                  <a:cubicBezTo>
                    <a:pt x="282" y="241"/>
                    <a:pt x="282" y="241"/>
                    <a:pt x="282" y="241"/>
                  </a:cubicBezTo>
                  <a:cubicBezTo>
                    <a:pt x="245" y="241"/>
                    <a:pt x="245" y="241"/>
                    <a:pt x="245" y="241"/>
                  </a:cubicBezTo>
                  <a:cubicBezTo>
                    <a:pt x="245" y="222"/>
                    <a:pt x="245" y="222"/>
                    <a:pt x="245" y="222"/>
                  </a:cubicBezTo>
                  <a:cubicBezTo>
                    <a:pt x="282" y="222"/>
                    <a:pt x="282" y="222"/>
                    <a:pt x="282" y="222"/>
                  </a:cubicBezTo>
                  <a:cubicBezTo>
                    <a:pt x="282" y="189"/>
                    <a:pt x="282" y="189"/>
                    <a:pt x="282" y="189"/>
                  </a:cubicBezTo>
                  <a:cubicBezTo>
                    <a:pt x="245" y="189"/>
                    <a:pt x="245" y="189"/>
                    <a:pt x="245" y="189"/>
                  </a:cubicBezTo>
                  <a:cubicBezTo>
                    <a:pt x="245" y="170"/>
                    <a:pt x="245" y="170"/>
                    <a:pt x="245" y="170"/>
                  </a:cubicBezTo>
                  <a:cubicBezTo>
                    <a:pt x="282" y="170"/>
                    <a:pt x="282" y="170"/>
                    <a:pt x="282" y="170"/>
                  </a:cubicBezTo>
                  <a:cubicBezTo>
                    <a:pt x="282" y="137"/>
                    <a:pt x="282" y="137"/>
                    <a:pt x="282" y="137"/>
                  </a:cubicBezTo>
                  <a:cubicBezTo>
                    <a:pt x="245" y="137"/>
                    <a:pt x="245" y="137"/>
                    <a:pt x="245" y="137"/>
                  </a:cubicBezTo>
                  <a:cubicBezTo>
                    <a:pt x="245" y="118"/>
                    <a:pt x="245" y="118"/>
                    <a:pt x="245" y="118"/>
                  </a:cubicBezTo>
                  <a:cubicBezTo>
                    <a:pt x="282" y="118"/>
                    <a:pt x="282" y="118"/>
                    <a:pt x="282" y="118"/>
                  </a:cubicBezTo>
                  <a:cubicBezTo>
                    <a:pt x="282" y="85"/>
                    <a:pt x="282" y="85"/>
                    <a:pt x="282" y="85"/>
                  </a:cubicBezTo>
                  <a:cubicBezTo>
                    <a:pt x="245" y="85"/>
                    <a:pt x="245" y="85"/>
                    <a:pt x="245" y="85"/>
                  </a:cubicBezTo>
                  <a:cubicBezTo>
                    <a:pt x="245" y="56"/>
                    <a:pt x="245" y="56"/>
                    <a:pt x="245" y="56"/>
                  </a:cubicBezTo>
                  <a:cubicBezTo>
                    <a:pt x="400" y="56"/>
                    <a:pt x="400" y="56"/>
                    <a:pt x="400" y="56"/>
                  </a:cubicBezTo>
                  <a:lnTo>
                    <a:pt x="400" y="354"/>
                  </a:lnTo>
                  <a:close/>
                  <a:moveTo>
                    <a:pt x="367" y="293"/>
                  </a:moveTo>
                  <a:cubicBezTo>
                    <a:pt x="301" y="293"/>
                    <a:pt x="301" y="293"/>
                    <a:pt x="301" y="293"/>
                  </a:cubicBezTo>
                  <a:cubicBezTo>
                    <a:pt x="301" y="326"/>
                    <a:pt x="301" y="326"/>
                    <a:pt x="301" y="326"/>
                  </a:cubicBezTo>
                  <a:cubicBezTo>
                    <a:pt x="367" y="326"/>
                    <a:pt x="367" y="326"/>
                    <a:pt x="367" y="326"/>
                  </a:cubicBezTo>
                  <a:lnTo>
                    <a:pt x="367" y="293"/>
                  </a:lnTo>
                  <a:close/>
                  <a:moveTo>
                    <a:pt x="367" y="241"/>
                  </a:moveTo>
                  <a:cubicBezTo>
                    <a:pt x="301" y="241"/>
                    <a:pt x="301" y="241"/>
                    <a:pt x="301" y="241"/>
                  </a:cubicBezTo>
                  <a:cubicBezTo>
                    <a:pt x="301" y="274"/>
                    <a:pt x="301" y="274"/>
                    <a:pt x="301" y="274"/>
                  </a:cubicBezTo>
                  <a:cubicBezTo>
                    <a:pt x="367" y="274"/>
                    <a:pt x="367" y="274"/>
                    <a:pt x="367" y="274"/>
                  </a:cubicBezTo>
                  <a:lnTo>
                    <a:pt x="367" y="241"/>
                  </a:lnTo>
                  <a:close/>
                  <a:moveTo>
                    <a:pt x="367" y="189"/>
                  </a:moveTo>
                  <a:cubicBezTo>
                    <a:pt x="301" y="189"/>
                    <a:pt x="301" y="189"/>
                    <a:pt x="301" y="189"/>
                  </a:cubicBezTo>
                  <a:cubicBezTo>
                    <a:pt x="301" y="222"/>
                    <a:pt x="301" y="222"/>
                    <a:pt x="301" y="222"/>
                  </a:cubicBezTo>
                  <a:cubicBezTo>
                    <a:pt x="367" y="222"/>
                    <a:pt x="367" y="222"/>
                    <a:pt x="367" y="222"/>
                  </a:cubicBezTo>
                  <a:lnTo>
                    <a:pt x="367" y="189"/>
                  </a:lnTo>
                  <a:close/>
                  <a:moveTo>
                    <a:pt x="367" y="137"/>
                  </a:moveTo>
                  <a:cubicBezTo>
                    <a:pt x="301" y="137"/>
                    <a:pt x="301" y="137"/>
                    <a:pt x="301" y="137"/>
                  </a:cubicBezTo>
                  <a:cubicBezTo>
                    <a:pt x="301" y="170"/>
                    <a:pt x="301" y="170"/>
                    <a:pt x="301" y="170"/>
                  </a:cubicBezTo>
                  <a:cubicBezTo>
                    <a:pt x="367" y="170"/>
                    <a:pt x="367" y="170"/>
                    <a:pt x="367" y="170"/>
                  </a:cubicBezTo>
                  <a:lnTo>
                    <a:pt x="367" y="137"/>
                  </a:lnTo>
                  <a:close/>
                  <a:moveTo>
                    <a:pt x="367" y="85"/>
                  </a:moveTo>
                  <a:cubicBezTo>
                    <a:pt x="301" y="85"/>
                    <a:pt x="301" y="85"/>
                    <a:pt x="301" y="85"/>
                  </a:cubicBezTo>
                  <a:cubicBezTo>
                    <a:pt x="301" y="118"/>
                    <a:pt x="301" y="118"/>
                    <a:pt x="301" y="118"/>
                  </a:cubicBezTo>
                  <a:cubicBezTo>
                    <a:pt x="367" y="118"/>
                    <a:pt x="367" y="118"/>
                    <a:pt x="367" y="118"/>
                  </a:cubicBezTo>
                  <a:lnTo>
                    <a:pt x="367" y="85"/>
                  </a:lnTo>
                  <a:close/>
                </a:path>
              </a:pathLst>
            </a:custGeom>
            <a:solidFill>
              <a:srgbClr val="164E2F"/>
            </a:solidFill>
            <a:ln>
              <a:noFill/>
            </a:ln>
          </p:spPr>
          <p:txBody>
            <a:bodyPr vert="horz" wrap="square" lIns="89619" tIns="44810" rIns="89619" bIns="44810" numCol="1" anchor="t" anchorCtr="0" compatLnSpc="1">
              <a:prstTxWarp prst="textNoShape">
                <a:avLst/>
              </a:prstTxWarp>
            </a:bodyPr>
            <a:lstStyle/>
            <a:p>
              <a:pPr defTabSz="914180">
                <a:defRPr/>
              </a:pPr>
              <a:endParaRPr lang="en-US" sz="1799" kern="0">
                <a:solidFill>
                  <a:srgbClr val="505050"/>
                </a:solidFill>
                <a:latin typeface="Segoe UI"/>
              </a:endParaRPr>
            </a:p>
          </p:txBody>
        </p:sp>
        <p:sp>
          <p:nvSpPr>
            <p:cNvPr id="571" name="Rectangle 570"/>
            <p:cNvSpPr/>
            <p:nvPr/>
          </p:nvSpPr>
          <p:spPr>
            <a:xfrm>
              <a:off x="2677674" y="3437617"/>
              <a:ext cx="1376999" cy="948535"/>
            </a:xfrm>
            <a:prstGeom prst="rect">
              <a:avLst/>
            </a:prstGeom>
            <a:solidFill>
              <a:srgbClr val="217346"/>
            </a:solidFill>
            <a:ln w="22225">
              <a:solidFill>
                <a:srgbClr val="164E2F"/>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sp>
          <p:nvSpPr>
            <p:cNvPr id="572" name="Rectangle 571"/>
            <p:cNvSpPr/>
            <p:nvPr/>
          </p:nvSpPr>
          <p:spPr>
            <a:xfrm>
              <a:off x="2677674" y="3304333"/>
              <a:ext cx="1376999" cy="146898"/>
            </a:xfrm>
            <a:prstGeom prst="rect">
              <a:avLst/>
            </a:prstGeom>
            <a:solidFill>
              <a:srgbClr val="217346"/>
            </a:solidFill>
            <a:ln w="22225">
              <a:solidFill>
                <a:srgbClr val="164E2F"/>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grpSp>
          <p:nvGrpSpPr>
            <p:cNvPr id="573" name="Group 572"/>
            <p:cNvGrpSpPr/>
            <p:nvPr/>
          </p:nvGrpSpPr>
          <p:grpSpPr>
            <a:xfrm>
              <a:off x="2786888" y="3533161"/>
              <a:ext cx="1165218" cy="775768"/>
              <a:chOff x="1536522" y="2097832"/>
              <a:chExt cx="830830" cy="553142"/>
            </a:xfrm>
          </p:grpSpPr>
          <p:sp>
            <p:nvSpPr>
              <p:cNvPr id="576" name="Rectangle 575"/>
              <p:cNvSpPr/>
              <p:nvPr/>
            </p:nvSpPr>
            <p:spPr bwMode="auto">
              <a:xfrm>
                <a:off x="2244476" y="2097832"/>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77" name="Rectangle 576"/>
              <p:cNvSpPr/>
              <p:nvPr/>
            </p:nvSpPr>
            <p:spPr bwMode="auto">
              <a:xfrm>
                <a:off x="2244476" y="2195125"/>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78" name="Rectangle 577"/>
              <p:cNvSpPr/>
              <p:nvPr/>
            </p:nvSpPr>
            <p:spPr bwMode="auto">
              <a:xfrm>
                <a:off x="2244476"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79" name="Rectangle 578"/>
              <p:cNvSpPr/>
              <p:nvPr/>
            </p:nvSpPr>
            <p:spPr bwMode="auto">
              <a:xfrm>
                <a:off x="2244476" y="2389711"/>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0" name="Rectangle 579"/>
              <p:cNvSpPr/>
              <p:nvPr/>
            </p:nvSpPr>
            <p:spPr bwMode="auto">
              <a:xfrm>
                <a:off x="2244476" y="2487004"/>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1" name="Rectangle 580"/>
              <p:cNvSpPr/>
              <p:nvPr/>
            </p:nvSpPr>
            <p:spPr bwMode="auto">
              <a:xfrm>
                <a:off x="2244476"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2" name="Rectangle 581"/>
              <p:cNvSpPr/>
              <p:nvPr/>
            </p:nvSpPr>
            <p:spPr bwMode="auto">
              <a:xfrm>
                <a:off x="1890498" y="2097832"/>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3" name="Rectangle 582"/>
              <p:cNvSpPr/>
              <p:nvPr/>
            </p:nvSpPr>
            <p:spPr bwMode="auto">
              <a:xfrm>
                <a:off x="1890498" y="2195125"/>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4" name="Rectangle 583"/>
              <p:cNvSpPr/>
              <p:nvPr/>
            </p:nvSpPr>
            <p:spPr bwMode="auto">
              <a:xfrm>
                <a:off x="1890498"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5" name="Rectangle 584"/>
              <p:cNvSpPr/>
              <p:nvPr/>
            </p:nvSpPr>
            <p:spPr bwMode="auto">
              <a:xfrm>
                <a:off x="1890498" y="2389711"/>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6" name="Rectangle 585"/>
              <p:cNvSpPr/>
              <p:nvPr/>
            </p:nvSpPr>
            <p:spPr bwMode="auto">
              <a:xfrm>
                <a:off x="1890498" y="2487004"/>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7" name="Rectangle 586"/>
              <p:cNvSpPr/>
              <p:nvPr/>
            </p:nvSpPr>
            <p:spPr bwMode="auto">
              <a:xfrm>
                <a:off x="1890498"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8" name="Rectangle 587"/>
              <p:cNvSpPr/>
              <p:nvPr/>
            </p:nvSpPr>
            <p:spPr bwMode="auto">
              <a:xfrm>
                <a:off x="2067486" y="2097832"/>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9" name="Rectangle 588"/>
              <p:cNvSpPr/>
              <p:nvPr/>
            </p:nvSpPr>
            <p:spPr bwMode="auto">
              <a:xfrm>
                <a:off x="2067486" y="2195125"/>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0" name="Rectangle 589"/>
              <p:cNvSpPr/>
              <p:nvPr/>
            </p:nvSpPr>
            <p:spPr bwMode="auto">
              <a:xfrm>
                <a:off x="2067486"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1" name="Rectangle 590"/>
              <p:cNvSpPr/>
              <p:nvPr/>
            </p:nvSpPr>
            <p:spPr bwMode="auto">
              <a:xfrm>
                <a:off x="2067486" y="2389711"/>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2" name="Rectangle 591"/>
              <p:cNvSpPr/>
              <p:nvPr/>
            </p:nvSpPr>
            <p:spPr bwMode="auto">
              <a:xfrm>
                <a:off x="2067486" y="2487004"/>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3" name="Rectangle 592"/>
              <p:cNvSpPr/>
              <p:nvPr/>
            </p:nvSpPr>
            <p:spPr bwMode="auto">
              <a:xfrm>
                <a:off x="2067486"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4" name="Rectangle 593"/>
              <p:cNvSpPr/>
              <p:nvPr/>
            </p:nvSpPr>
            <p:spPr bwMode="auto">
              <a:xfrm>
                <a:off x="1713510" y="2097832"/>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5" name="Rectangle 594"/>
              <p:cNvSpPr/>
              <p:nvPr/>
            </p:nvSpPr>
            <p:spPr bwMode="auto">
              <a:xfrm>
                <a:off x="1713510" y="2195125"/>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6" name="Rectangle 595"/>
              <p:cNvSpPr/>
              <p:nvPr/>
            </p:nvSpPr>
            <p:spPr bwMode="auto">
              <a:xfrm>
                <a:off x="1713510"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7" name="Rectangle 596"/>
              <p:cNvSpPr/>
              <p:nvPr/>
            </p:nvSpPr>
            <p:spPr bwMode="auto">
              <a:xfrm>
                <a:off x="1713510" y="2389711"/>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8" name="Rectangle 597"/>
              <p:cNvSpPr/>
              <p:nvPr/>
            </p:nvSpPr>
            <p:spPr bwMode="auto">
              <a:xfrm>
                <a:off x="1713510" y="2487004"/>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9" name="Rectangle 598"/>
              <p:cNvSpPr/>
              <p:nvPr/>
            </p:nvSpPr>
            <p:spPr bwMode="auto">
              <a:xfrm>
                <a:off x="1713510"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0" name="Rectangle 599"/>
              <p:cNvSpPr/>
              <p:nvPr/>
            </p:nvSpPr>
            <p:spPr bwMode="auto">
              <a:xfrm>
                <a:off x="1536522" y="2097832"/>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1" name="Rectangle 600"/>
              <p:cNvSpPr/>
              <p:nvPr/>
            </p:nvSpPr>
            <p:spPr bwMode="auto">
              <a:xfrm>
                <a:off x="1536522" y="2195125"/>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2" name="Rectangle 601"/>
              <p:cNvSpPr/>
              <p:nvPr/>
            </p:nvSpPr>
            <p:spPr bwMode="auto">
              <a:xfrm>
                <a:off x="1536522"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3" name="Rectangle 602"/>
              <p:cNvSpPr/>
              <p:nvPr/>
            </p:nvSpPr>
            <p:spPr bwMode="auto">
              <a:xfrm>
                <a:off x="1536522" y="2389711"/>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4" name="Rectangle 603"/>
              <p:cNvSpPr/>
              <p:nvPr/>
            </p:nvSpPr>
            <p:spPr bwMode="auto">
              <a:xfrm>
                <a:off x="1536522" y="2487004"/>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5" name="Rectangle 604"/>
              <p:cNvSpPr/>
              <p:nvPr/>
            </p:nvSpPr>
            <p:spPr bwMode="auto">
              <a:xfrm>
                <a:off x="1536522"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547" name="AutoShape 3"/>
            <p:cNvSpPr>
              <a:spLocks noChangeAspect="1" noChangeArrowheads="1" noTextEdit="1"/>
            </p:cNvSpPr>
            <p:nvPr/>
          </p:nvSpPr>
          <p:spPr bwMode="auto">
            <a:xfrm>
              <a:off x="2667063" y="4056991"/>
              <a:ext cx="2750769" cy="1558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48" name="Rectangle 5"/>
            <p:cNvSpPr>
              <a:spLocks noChangeArrowheads="1"/>
            </p:cNvSpPr>
            <p:nvPr/>
          </p:nvSpPr>
          <p:spPr bwMode="auto">
            <a:xfrm>
              <a:off x="3010125" y="4040256"/>
              <a:ext cx="2098115" cy="144964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49" name="Oval 6"/>
            <p:cNvSpPr>
              <a:spLocks noChangeArrowheads="1"/>
            </p:cNvSpPr>
            <p:nvPr/>
          </p:nvSpPr>
          <p:spPr bwMode="auto">
            <a:xfrm>
              <a:off x="4035126" y="4071634"/>
              <a:ext cx="46020" cy="48113"/>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50" name="Rectangle 7"/>
            <p:cNvSpPr>
              <a:spLocks noChangeArrowheads="1"/>
            </p:cNvSpPr>
            <p:nvPr/>
          </p:nvSpPr>
          <p:spPr bwMode="auto">
            <a:xfrm>
              <a:off x="3087523" y="4151124"/>
              <a:ext cx="1957961" cy="1273930"/>
            </a:xfrm>
            <a:prstGeom prst="rect">
              <a:avLst/>
            </a:prstGeom>
            <a:solidFill>
              <a:schemeClr val="tx1"/>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51" name="Freeform 8"/>
            <p:cNvSpPr>
              <a:spLocks/>
            </p:cNvSpPr>
            <p:nvPr/>
          </p:nvSpPr>
          <p:spPr bwMode="auto">
            <a:xfrm>
              <a:off x="2683798" y="5504543"/>
              <a:ext cx="2719391" cy="110868"/>
            </a:xfrm>
            <a:custGeom>
              <a:avLst/>
              <a:gdLst>
                <a:gd name="T0" fmla="*/ 0 w 175"/>
                <a:gd name="T1" fmla="*/ 0 h 7"/>
                <a:gd name="T2" fmla="*/ 0 w 175"/>
                <a:gd name="T3" fmla="*/ 1 h 7"/>
                <a:gd name="T4" fmla="*/ 7 w 175"/>
                <a:gd name="T5" fmla="*/ 7 h 7"/>
                <a:gd name="T6" fmla="*/ 168 w 175"/>
                <a:gd name="T7" fmla="*/ 7 h 7"/>
                <a:gd name="T8" fmla="*/ 175 w 175"/>
                <a:gd name="T9" fmla="*/ 1 h 7"/>
                <a:gd name="T10" fmla="*/ 175 w 175"/>
                <a:gd name="T11" fmla="*/ 0 h 7"/>
                <a:gd name="T12" fmla="*/ 0 w 17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75" h="7">
                  <a:moveTo>
                    <a:pt x="0" y="0"/>
                  </a:moveTo>
                  <a:cubicBezTo>
                    <a:pt x="0" y="1"/>
                    <a:pt x="0" y="1"/>
                    <a:pt x="0" y="1"/>
                  </a:cubicBezTo>
                  <a:cubicBezTo>
                    <a:pt x="0" y="4"/>
                    <a:pt x="3" y="7"/>
                    <a:pt x="7" y="7"/>
                  </a:cubicBezTo>
                  <a:cubicBezTo>
                    <a:pt x="168" y="7"/>
                    <a:pt x="168" y="7"/>
                    <a:pt x="168" y="7"/>
                  </a:cubicBezTo>
                  <a:cubicBezTo>
                    <a:pt x="172" y="7"/>
                    <a:pt x="175" y="4"/>
                    <a:pt x="175" y="1"/>
                  </a:cubicBezTo>
                  <a:cubicBezTo>
                    <a:pt x="175" y="0"/>
                    <a:pt x="175" y="0"/>
                    <a:pt x="175" y="0"/>
                  </a:cubicBez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52" name="Rectangle 551"/>
            <p:cNvSpPr/>
            <p:nvPr/>
          </p:nvSpPr>
          <p:spPr>
            <a:xfrm>
              <a:off x="3182309" y="4257010"/>
              <a:ext cx="1768390" cy="1062160"/>
            </a:xfrm>
            <a:prstGeom prst="rect">
              <a:avLst/>
            </a:prstGeom>
            <a:solidFill>
              <a:srgbClr val="2B579A"/>
            </a:solidFill>
            <a:ln w="22225">
              <a:solidFill>
                <a:srgbClr val="1B375F"/>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sp>
          <p:nvSpPr>
            <p:cNvPr id="553" name="Rectangle 552"/>
            <p:cNvSpPr/>
            <p:nvPr/>
          </p:nvSpPr>
          <p:spPr>
            <a:xfrm>
              <a:off x="3753998" y="4257010"/>
              <a:ext cx="1196701" cy="1062160"/>
            </a:xfrm>
            <a:prstGeom prst="rect">
              <a:avLst/>
            </a:prstGeom>
            <a:solidFill>
              <a:srgbClr val="2B579A"/>
            </a:solidFill>
            <a:ln w="22225">
              <a:solidFill>
                <a:srgbClr val="1B375F"/>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cxnSp>
          <p:nvCxnSpPr>
            <p:cNvPr id="560" name="Straight Connector 559"/>
            <p:cNvCxnSpPr/>
            <p:nvPr/>
          </p:nvCxnSpPr>
          <p:spPr>
            <a:xfrm>
              <a:off x="3942100" y="4776050"/>
              <a:ext cx="852417"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561" name="Straight Connector 560"/>
            <p:cNvCxnSpPr/>
            <p:nvPr/>
          </p:nvCxnSpPr>
          <p:spPr>
            <a:xfrm>
              <a:off x="3942100" y="4955339"/>
              <a:ext cx="852417"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562" name="Straight Connector 561"/>
            <p:cNvCxnSpPr/>
            <p:nvPr/>
          </p:nvCxnSpPr>
          <p:spPr>
            <a:xfrm>
              <a:off x="3942100" y="5134631"/>
              <a:ext cx="852417"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555" name="Straight Connector 554"/>
            <p:cNvCxnSpPr/>
            <p:nvPr/>
          </p:nvCxnSpPr>
          <p:spPr>
            <a:xfrm>
              <a:off x="3328334" y="4776049"/>
              <a:ext cx="312105"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556" name="Straight Connector 555"/>
            <p:cNvCxnSpPr/>
            <p:nvPr/>
          </p:nvCxnSpPr>
          <p:spPr>
            <a:xfrm>
              <a:off x="3328334" y="4955339"/>
              <a:ext cx="312105"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557" name="Straight Connector 556"/>
            <p:cNvCxnSpPr/>
            <p:nvPr/>
          </p:nvCxnSpPr>
          <p:spPr>
            <a:xfrm>
              <a:off x="3328334" y="5134631"/>
              <a:ext cx="312105"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sp>
          <p:nvSpPr>
            <p:cNvPr id="558" name="Freeform 9"/>
            <p:cNvSpPr>
              <a:spLocks noChangeAspect="1" noEditPoints="1"/>
            </p:cNvSpPr>
            <p:nvPr/>
          </p:nvSpPr>
          <p:spPr bwMode="black">
            <a:xfrm>
              <a:off x="3294014" y="4321096"/>
              <a:ext cx="380746" cy="380746"/>
            </a:xfrm>
            <a:custGeom>
              <a:avLst/>
              <a:gdLst>
                <a:gd name="T0" fmla="*/ 246 w 415"/>
                <a:gd name="T1" fmla="*/ 99 h 415"/>
                <a:gd name="T2" fmla="*/ 0 w 415"/>
                <a:gd name="T3" fmla="*/ 42 h 415"/>
                <a:gd name="T4" fmla="*/ 246 w 415"/>
                <a:gd name="T5" fmla="*/ 415 h 415"/>
                <a:gd name="T6" fmla="*/ 402 w 415"/>
                <a:gd name="T7" fmla="*/ 321 h 415"/>
                <a:gd name="T8" fmla="*/ 415 w 415"/>
                <a:gd name="T9" fmla="*/ 113 h 415"/>
                <a:gd name="T10" fmla="*/ 179 w 415"/>
                <a:gd name="T11" fmla="*/ 222 h 415"/>
                <a:gd name="T12" fmla="*/ 169 w 415"/>
                <a:gd name="T13" fmla="*/ 251 h 415"/>
                <a:gd name="T14" fmla="*/ 151 w 415"/>
                <a:gd name="T15" fmla="*/ 272 h 415"/>
                <a:gd name="T16" fmla="*/ 128 w 415"/>
                <a:gd name="T17" fmla="*/ 282 h 415"/>
                <a:gd name="T18" fmla="*/ 102 w 415"/>
                <a:gd name="T19" fmla="*/ 281 h 415"/>
                <a:gd name="T20" fmla="*/ 82 w 415"/>
                <a:gd name="T21" fmla="*/ 269 h 415"/>
                <a:gd name="T22" fmla="*/ 66 w 415"/>
                <a:gd name="T23" fmla="*/ 249 h 415"/>
                <a:gd name="T24" fmla="*/ 58 w 415"/>
                <a:gd name="T25" fmla="*/ 223 h 415"/>
                <a:gd name="T26" fmla="*/ 58 w 415"/>
                <a:gd name="T27" fmla="*/ 191 h 415"/>
                <a:gd name="T28" fmla="*/ 65 w 415"/>
                <a:gd name="T29" fmla="*/ 164 h 415"/>
                <a:gd name="T30" fmla="*/ 82 w 415"/>
                <a:gd name="T31" fmla="*/ 141 h 415"/>
                <a:gd name="T32" fmla="*/ 103 w 415"/>
                <a:gd name="T33" fmla="*/ 130 h 415"/>
                <a:gd name="T34" fmla="*/ 130 w 415"/>
                <a:gd name="T35" fmla="*/ 127 h 415"/>
                <a:gd name="T36" fmla="*/ 153 w 415"/>
                <a:gd name="T37" fmla="*/ 137 h 415"/>
                <a:gd name="T38" fmla="*/ 169 w 415"/>
                <a:gd name="T39" fmla="*/ 158 h 415"/>
                <a:gd name="T40" fmla="*/ 179 w 415"/>
                <a:gd name="T41" fmla="*/ 186 h 415"/>
                <a:gd name="T42" fmla="*/ 179 w 415"/>
                <a:gd name="T43" fmla="*/ 222 h 415"/>
                <a:gd name="T44" fmla="*/ 246 w 415"/>
                <a:gd name="T45" fmla="*/ 307 h 415"/>
                <a:gd name="T46" fmla="*/ 292 w 415"/>
                <a:gd name="T47" fmla="*/ 228 h 415"/>
                <a:gd name="T48" fmla="*/ 401 w 415"/>
                <a:gd name="T49" fmla="*/ 140 h 415"/>
                <a:gd name="T50" fmla="*/ 401 w 415"/>
                <a:gd name="T51" fmla="*/ 121 h 415"/>
                <a:gd name="T52" fmla="*/ 298 w 415"/>
                <a:gd name="T53" fmla="*/ 216 h 415"/>
                <a:gd name="T54" fmla="*/ 246 w 415"/>
                <a:gd name="T55" fmla="*/ 113 h 415"/>
                <a:gd name="T56" fmla="*/ 401 w 415"/>
                <a:gd name="T57" fmla="*/ 121 h 415"/>
                <a:gd name="T58" fmla="*/ 143 w 415"/>
                <a:gd name="T59" fmla="*/ 176 h 415"/>
                <a:gd name="T60" fmla="*/ 134 w 415"/>
                <a:gd name="T61" fmla="*/ 163 h 415"/>
                <a:gd name="T62" fmla="*/ 123 w 415"/>
                <a:gd name="T63" fmla="*/ 157 h 415"/>
                <a:gd name="T64" fmla="*/ 109 w 415"/>
                <a:gd name="T65" fmla="*/ 158 h 415"/>
                <a:gd name="T66" fmla="*/ 97 w 415"/>
                <a:gd name="T67" fmla="*/ 165 h 415"/>
                <a:gd name="T68" fmla="*/ 89 w 415"/>
                <a:gd name="T69" fmla="*/ 178 h 415"/>
                <a:gd name="T70" fmla="*/ 85 w 415"/>
                <a:gd name="T71" fmla="*/ 196 h 415"/>
                <a:gd name="T72" fmla="*/ 85 w 415"/>
                <a:gd name="T73" fmla="*/ 216 h 415"/>
                <a:gd name="T74" fmla="*/ 90 w 415"/>
                <a:gd name="T75" fmla="*/ 233 h 415"/>
                <a:gd name="T76" fmla="*/ 98 w 415"/>
                <a:gd name="T77" fmla="*/ 246 h 415"/>
                <a:gd name="T78" fmla="*/ 109 w 415"/>
                <a:gd name="T79" fmla="*/ 252 h 415"/>
                <a:gd name="T80" fmla="*/ 122 w 415"/>
                <a:gd name="T81" fmla="*/ 254 h 415"/>
                <a:gd name="T82" fmla="*/ 134 w 415"/>
                <a:gd name="T83" fmla="*/ 248 h 415"/>
                <a:gd name="T84" fmla="*/ 142 w 415"/>
                <a:gd name="T85" fmla="*/ 236 h 415"/>
                <a:gd name="T86" fmla="*/ 147 w 415"/>
                <a:gd name="T87" fmla="*/ 217 h 415"/>
                <a:gd name="T88" fmla="*/ 147 w 415"/>
                <a:gd name="T89" fmla="*/ 195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15" h="415">
                  <a:moveTo>
                    <a:pt x="401" y="99"/>
                  </a:moveTo>
                  <a:cubicBezTo>
                    <a:pt x="246" y="99"/>
                    <a:pt x="246" y="99"/>
                    <a:pt x="246" y="99"/>
                  </a:cubicBezTo>
                  <a:cubicBezTo>
                    <a:pt x="246" y="0"/>
                    <a:pt x="246" y="0"/>
                    <a:pt x="246" y="0"/>
                  </a:cubicBezTo>
                  <a:cubicBezTo>
                    <a:pt x="0" y="42"/>
                    <a:pt x="0" y="42"/>
                    <a:pt x="0" y="42"/>
                  </a:cubicBezTo>
                  <a:cubicBezTo>
                    <a:pt x="0" y="373"/>
                    <a:pt x="0" y="373"/>
                    <a:pt x="0" y="373"/>
                  </a:cubicBezTo>
                  <a:cubicBezTo>
                    <a:pt x="246" y="415"/>
                    <a:pt x="246" y="415"/>
                    <a:pt x="246" y="415"/>
                  </a:cubicBezTo>
                  <a:cubicBezTo>
                    <a:pt x="246" y="321"/>
                    <a:pt x="246" y="321"/>
                    <a:pt x="246" y="321"/>
                  </a:cubicBezTo>
                  <a:cubicBezTo>
                    <a:pt x="402" y="321"/>
                    <a:pt x="402" y="321"/>
                    <a:pt x="402" y="321"/>
                  </a:cubicBezTo>
                  <a:cubicBezTo>
                    <a:pt x="409" y="321"/>
                    <a:pt x="415" y="314"/>
                    <a:pt x="415" y="307"/>
                  </a:cubicBezTo>
                  <a:cubicBezTo>
                    <a:pt x="415" y="113"/>
                    <a:pt x="415" y="113"/>
                    <a:pt x="415" y="113"/>
                  </a:cubicBezTo>
                  <a:cubicBezTo>
                    <a:pt x="415" y="105"/>
                    <a:pt x="409" y="99"/>
                    <a:pt x="401" y="99"/>
                  </a:cubicBezTo>
                  <a:close/>
                  <a:moveTo>
                    <a:pt x="179" y="222"/>
                  </a:moveTo>
                  <a:cubicBezTo>
                    <a:pt x="177" y="228"/>
                    <a:pt x="176" y="232"/>
                    <a:pt x="175" y="237"/>
                  </a:cubicBezTo>
                  <a:cubicBezTo>
                    <a:pt x="174" y="243"/>
                    <a:pt x="172" y="248"/>
                    <a:pt x="169" y="251"/>
                  </a:cubicBezTo>
                  <a:cubicBezTo>
                    <a:pt x="167" y="256"/>
                    <a:pt x="164" y="259"/>
                    <a:pt x="161" y="263"/>
                  </a:cubicBezTo>
                  <a:cubicBezTo>
                    <a:pt x="157" y="266"/>
                    <a:pt x="155" y="270"/>
                    <a:pt x="151" y="272"/>
                  </a:cubicBezTo>
                  <a:cubicBezTo>
                    <a:pt x="148" y="275"/>
                    <a:pt x="144" y="277"/>
                    <a:pt x="140" y="278"/>
                  </a:cubicBezTo>
                  <a:cubicBezTo>
                    <a:pt x="136" y="281"/>
                    <a:pt x="133" y="282"/>
                    <a:pt x="128" y="282"/>
                  </a:cubicBezTo>
                  <a:cubicBezTo>
                    <a:pt x="124" y="283"/>
                    <a:pt x="120" y="283"/>
                    <a:pt x="115" y="283"/>
                  </a:cubicBezTo>
                  <a:cubicBezTo>
                    <a:pt x="110" y="283"/>
                    <a:pt x="107" y="282"/>
                    <a:pt x="102" y="281"/>
                  </a:cubicBezTo>
                  <a:cubicBezTo>
                    <a:pt x="98" y="279"/>
                    <a:pt x="95" y="278"/>
                    <a:pt x="91" y="276"/>
                  </a:cubicBezTo>
                  <a:cubicBezTo>
                    <a:pt x="88" y="275"/>
                    <a:pt x="84" y="272"/>
                    <a:pt x="82" y="269"/>
                  </a:cubicBezTo>
                  <a:cubicBezTo>
                    <a:pt x="78" y="266"/>
                    <a:pt x="76" y="264"/>
                    <a:pt x="72" y="261"/>
                  </a:cubicBezTo>
                  <a:cubicBezTo>
                    <a:pt x="70" y="257"/>
                    <a:pt x="68" y="252"/>
                    <a:pt x="66" y="249"/>
                  </a:cubicBezTo>
                  <a:cubicBezTo>
                    <a:pt x="64" y="245"/>
                    <a:pt x="62" y="241"/>
                    <a:pt x="61" y="236"/>
                  </a:cubicBezTo>
                  <a:cubicBezTo>
                    <a:pt x="59" y="232"/>
                    <a:pt x="58" y="228"/>
                    <a:pt x="58" y="223"/>
                  </a:cubicBezTo>
                  <a:cubicBezTo>
                    <a:pt x="57" y="217"/>
                    <a:pt x="57" y="212"/>
                    <a:pt x="57" y="207"/>
                  </a:cubicBezTo>
                  <a:cubicBezTo>
                    <a:pt x="57" y="202"/>
                    <a:pt x="57" y="196"/>
                    <a:pt x="58" y="191"/>
                  </a:cubicBezTo>
                  <a:cubicBezTo>
                    <a:pt x="58" y="186"/>
                    <a:pt x="59" y="180"/>
                    <a:pt x="61" y="177"/>
                  </a:cubicBezTo>
                  <a:cubicBezTo>
                    <a:pt x="62" y="172"/>
                    <a:pt x="64" y="167"/>
                    <a:pt x="65" y="164"/>
                  </a:cubicBezTo>
                  <a:cubicBezTo>
                    <a:pt x="68" y="159"/>
                    <a:pt x="70" y="156"/>
                    <a:pt x="72" y="152"/>
                  </a:cubicBezTo>
                  <a:cubicBezTo>
                    <a:pt x="75" y="148"/>
                    <a:pt x="78" y="145"/>
                    <a:pt x="82" y="141"/>
                  </a:cubicBezTo>
                  <a:cubicBezTo>
                    <a:pt x="84" y="139"/>
                    <a:pt x="88" y="137"/>
                    <a:pt x="91" y="134"/>
                  </a:cubicBezTo>
                  <a:cubicBezTo>
                    <a:pt x="95" y="132"/>
                    <a:pt x="99" y="131"/>
                    <a:pt x="103" y="130"/>
                  </a:cubicBezTo>
                  <a:cubicBezTo>
                    <a:pt x="108" y="128"/>
                    <a:pt x="112" y="127"/>
                    <a:pt x="117" y="127"/>
                  </a:cubicBezTo>
                  <a:cubicBezTo>
                    <a:pt x="121" y="127"/>
                    <a:pt x="125" y="127"/>
                    <a:pt x="130" y="127"/>
                  </a:cubicBezTo>
                  <a:cubicBezTo>
                    <a:pt x="134" y="128"/>
                    <a:pt x="137" y="130"/>
                    <a:pt x="142" y="131"/>
                  </a:cubicBezTo>
                  <a:cubicBezTo>
                    <a:pt x="146" y="133"/>
                    <a:pt x="149" y="134"/>
                    <a:pt x="153" y="137"/>
                  </a:cubicBezTo>
                  <a:cubicBezTo>
                    <a:pt x="155" y="140"/>
                    <a:pt x="159" y="143"/>
                    <a:pt x="162" y="146"/>
                  </a:cubicBezTo>
                  <a:cubicBezTo>
                    <a:pt x="164" y="150"/>
                    <a:pt x="167" y="153"/>
                    <a:pt x="169" y="158"/>
                  </a:cubicBezTo>
                  <a:cubicBezTo>
                    <a:pt x="172" y="161"/>
                    <a:pt x="174" y="166"/>
                    <a:pt x="175" y="171"/>
                  </a:cubicBezTo>
                  <a:cubicBezTo>
                    <a:pt x="176" y="176"/>
                    <a:pt x="177" y="182"/>
                    <a:pt x="179" y="186"/>
                  </a:cubicBezTo>
                  <a:cubicBezTo>
                    <a:pt x="180" y="192"/>
                    <a:pt x="180" y="198"/>
                    <a:pt x="180" y="204"/>
                  </a:cubicBezTo>
                  <a:cubicBezTo>
                    <a:pt x="180" y="210"/>
                    <a:pt x="180" y="216"/>
                    <a:pt x="179" y="222"/>
                  </a:cubicBezTo>
                  <a:close/>
                  <a:moveTo>
                    <a:pt x="401" y="307"/>
                  </a:moveTo>
                  <a:cubicBezTo>
                    <a:pt x="246" y="307"/>
                    <a:pt x="246" y="307"/>
                    <a:pt x="246" y="307"/>
                  </a:cubicBezTo>
                  <a:cubicBezTo>
                    <a:pt x="246" y="185"/>
                    <a:pt x="246" y="185"/>
                    <a:pt x="246" y="185"/>
                  </a:cubicBezTo>
                  <a:cubicBezTo>
                    <a:pt x="292" y="228"/>
                    <a:pt x="292" y="228"/>
                    <a:pt x="292" y="228"/>
                  </a:cubicBezTo>
                  <a:cubicBezTo>
                    <a:pt x="297" y="232"/>
                    <a:pt x="303" y="232"/>
                    <a:pt x="306" y="228"/>
                  </a:cubicBezTo>
                  <a:cubicBezTo>
                    <a:pt x="401" y="140"/>
                    <a:pt x="401" y="140"/>
                    <a:pt x="401" y="140"/>
                  </a:cubicBezTo>
                  <a:lnTo>
                    <a:pt x="401" y="307"/>
                  </a:lnTo>
                  <a:close/>
                  <a:moveTo>
                    <a:pt x="401" y="121"/>
                  </a:moveTo>
                  <a:cubicBezTo>
                    <a:pt x="300" y="216"/>
                    <a:pt x="300" y="216"/>
                    <a:pt x="300" y="216"/>
                  </a:cubicBezTo>
                  <a:cubicBezTo>
                    <a:pt x="300" y="217"/>
                    <a:pt x="299" y="217"/>
                    <a:pt x="298" y="216"/>
                  </a:cubicBezTo>
                  <a:cubicBezTo>
                    <a:pt x="246" y="167"/>
                    <a:pt x="246" y="167"/>
                    <a:pt x="246" y="167"/>
                  </a:cubicBezTo>
                  <a:cubicBezTo>
                    <a:pt x="246" y="113"/>
                    <a:pt x="246" y="113"/>
                    <a:pt x="246" y="113"/>
                  </a:cubicBezTo>
                  <a:cubicBezTo>
                    <a:pt x="401" y="113"/>
                    <a:pt x="401" y="113"/>
                    <a:pt x="401" y="113"/>
                  </a:cubicBezTo>
                  <a:lnTo>
                    <a:pt x="401" y="121"/>
                  </a:lnTo>
                  <a:close/>
                  <a:moveTo>
                    <a:pt x="146" y="184"/>
                  </a:moveTo>
                  <a:cubicBezTo>
                    <a:pt x="144" y="182"/>
                    <a:pt x="144" y="178"/>
                    <a:pt x="143" y="176"/>
                  </a:cubicBezTo>
                  <a:cubicBezTo>
                    <a:pt x="142" y="173"/>
                    <a:pt x="141" y="171"/>
                    <a:pt x="138" y="169"/>
                  </a:cubicBezTo>
                  <a:cubicBezTo>
                    <a:pt x="137" y="166"/>
                    <a:pt x="136" y="165"/>
                    <a:pt x="134" y="163"/>
                  </a:cubicBezTo>
                  <a:cubicBezTo>
                    <a:pt x="133" y="161"/>
                    <a:pt x="131" y="160"/>
                    <a:pt x="129" y="159"/>
                  </a:cubicBezTo>
                  <a:cubicBezTo>
                    <a:pt x="127" y="158"/>
                    <a:pt x="125" y="158"/>
                    <a:pt x="123" y="157"/>
                  </a:cubicBezTo>
                  <a:cubicBezTo>
                    <a:pt x="121" y="157"/>
                    <a:pt x="118" y="157"/>
                    <a:pt x="116" y="157"/>
                  </a:cubicBezTo>
                  <a:cubicBezTo>
                    <a:pt x="114" y="157"/>
                    <a:pt x="111" y="157"/>
                    <a:pt x="109" y="158"/>
                  </a:cubicBezTo>
                  <a:cubicBezTo>
                    <a:pt x="107" y="158"/>
                    <a:pt x="104" y="159"/>
                    <a:pt x="103" y="160"/>
                  </a:cubicBezTo>
                  <a:cubicBezTo>
                    <a:pt x="101" y="161"/>
                    <a:pt x="98" y="163"/>
                    <a:pt x="97" y="165"/>
                  </a:cubicBezTo>
                  <a:cubicBezTo>
                    <a:pt x="96" y="166"/>
                    <a:pt x="94" y="169"/>
                    <a:pt x="92" y="171"/>
                  </a:cubicBezTo>
                  <a:cubicBezTo>
                    <a:pt x="91" y="173"/>
                    <a:pt x="90" y="176"/>
                    <a:pt x="89" y="178"/>
                  </a:cubicBezTo>
                  <a:cubicBezTo>
                    <a:pt x="88" y="180"/>
                    <a:pt x="88" y="184"/>
                    <a:pt x="86" y="186"/>
                  </a:cubicBezTo>
                  <a:cubicBezTo>
                    <a:pt x="86" y="189"/>
                    <a:pt x="85" y="192"/>
                    <a:pt x="85" y="196"/>
                  </a:cubicBezTo>
                  <a:cubicBezTo>
                    <a:pt x="85" y="198"/>
                    <a:pt x="84" y="202"/>
                    <a:pt x="84" y="205"/>
                  </a:cubicBezTo>
                  <a:cubicBezTo>
                    <a:pt x="84" y="209"/>
                    <a:pt x="85" y="212"/>
                    <a:pt x="85" y="216"/>
                  </a:cubicBezTo>
                  <a:cubicBezTo>
                    <a:pt x="85" y="219"/>
                    <a:pt x="86" y="223"/>
                    <a:pt x="86" y="225"/>
                  </a:cubicBezTo>
                  <a:cubicBezTo>
                    <a:pt x="88" y="229"/>
                    <a:pt x="89" y="231"/>
                    <a:pt x="90" y="233"/>
                  </a:cubicBezTo>
                  <a:cubicBezTo>
                    <a:pt x="91" y="236"/>
                    <a:pt x="92" y="238"/>
                    <a:pt x="94" y="241"/>
                  </a:cubicBezTo>
                  <a:cubicBezTo>
                    <a:pt x="95" y="243"/>
                    <a:pt x="96" y="244"/>
                    <a:pt x="98" y="246"/>
                  </a:cubicBezTo>
                  <a:cubicBezTo>
                    <a:pt x="99" y="248"/>
                    <a:pt x="102" y="249"/>
                    <a:pt x="103" y="250"/>
                  </a:cubicBezTo>
                  <a:cubicBezTo>
                    <a:pt x="105" y="251"/>
                    <a:pt x="107" y="252"/>
                    <a:pt x="109" y="252"/>
                  </a:cubicBezTo>
                  <a:cubicBezTo>
                    <a:pt x="111" y="254"/>
                    <a:pt x="114" y="254"/>
                    <a:pt x="115" y="254"/>
                  </a:cubicBezTo>
                  <a:cubicBezTo>
                    <a:pt x="117" y="254"/>
                    <a:pt x="120" y="254"/>
                    <a:pt x="122" y="254"/>
                  </a:cubicBezTo>
                  <a:cubicBezTo>
                    <a:pt x="124" y="252"/>
                    <a:pt x="127" y="252"/>
                    <a:pt x="128" y="251"/>
                  </a:cubicBezTo>
                  <a:cubicBezTo>
                    <a:pt x="130" y="250"/>
                    <a:pt x="131" y="249"/>
                    <a:pt x="134" y="248"/>
                  </a:cubicBezTo>
                  <a:cubicBezTo>
                    <a:pt x="135" y="246"/>
                    <a:pt x="137" y="244"/>
                    <a:pt x="138" y="243"/>
                  </a:cubicBezTo>
                  <a:cubicBezTo>
                    <a:pt x="140" y="241"/>
                    <a:pt x="141" y="238"/>
                    <a:pt x="142" y="236"/>
                  </a:cubicBezTo>
                  <a:cubicBezTo>
                    <a:pt x="143" y="232"/>
                    <a:pt x="144" y="230"/>
                    <a:pt x="146" y="226"/>
                  </a:cubicBezTo>
                  <a:cubicBezTo>
                    <a:pt x="147" y="224"/>
                    <a:pt x="147" y="220"/>
                    <a:pt x="147" y="217"/>
                  </a:cubicBezTo>
                  <a:cubicBezTo>
                    <a:pt x="148" y="213"/>
                    <a:pt x="148" y="210"/>
                    <a:pt x="148" y="206"/>
                  </a:cubicBezTo>
                  <a:cubicBezTo>
                    <a:pt x="148" y="202"/>
                    <a:pt x="148" y="198"/>
                    <a:pt x="147" y="195"/>
                  </a:cubicBezTo>
                  <a:cubicBezTo>
                    <a:pt x="147" y="191"/>
                    <a:pt x="147" y="187"/>
                    <a:pt x="146" y="184"/>
                  </a:cubicBezTo>
                  <a:close/>
                </a:path>
              </a:pathLst>
            </a:custGeom>
            <a:solidFill>
              <a:srgbClr val="1B375F"/>
            </a:solidFill>
            <a:ln>
              <a:noFill/>
            </a:ln>
          </p:spPr>
          <p:txBody>
            <a:bodyPr vert="horz" wrap="square" lIns="89619" tIns="44810" rIns="89619" bIns="44810" numCol="1" anchor="t" anchorCtr="0" compatLnSpc="1">
              <a:prstTxWarp prst="textNoShape">
                <a:avLst/>
              </a:prstTxWarp>
            </a:bodyPr>
            <a:lstStyle/>
            <a:p>
              <a:pPr defTabSz="914180">
                <a:defRPr/>
              </a:pPr>
              <a:endParaRPr lang="en-US" sz="1799" kern="0">
                <a:solidFill>
                  <a:srgbClr val="505050"/>
                </a:solidFill>
                <a:latin typeface="Segoe UI"/>
              </a:endParaRPr>
            </a:p>
          </p:txBody>
        </p:sp>
        <p:sp>
          <p:nvSpPr>
            <p:cNvPr id="530" name="Freeform 10"/>
            <p:cNvSpPr>
              <a:spLocks noChangeAspect="1" noEditPoints="1"/>
            </p:cNvSpPr>
            <p:nvPr/>
          </p:nvSpPr>
          <p:spPr bwMode="auto">
            <a:xfrm>
              <a:off x="1581499" y="4519042"/>
              <a:ext cx="610333" cy="1096369"/>
            </a:xfrm>
            <a:prstGeom prst="roundRect">
              <a:avLst>
                <a:gd name="adj" fmla="val 3431"/>
              </a:avLst>
            </a:prstGeom>
            <a:solidFill>
              <a:srgbClr val="333333"/>
            </a:solidFill>
            <a:ln>
              <a:noFill/>
            </a:ln>
            <a:extLst/>
          </p:spPr>
          <p:txBody>
            <a:bodyPr vert="horz" wrap="square" lIns="87822" tIns="43911" rIns="87822" bIns="43911" numCol="1" anchor="t" anchorCtr="0" compatLnSpc="1">
              <a:prstTxWarp prst="textNoShape">
                <a:avLst/>
              </a:prstTxWarp>
            </a:bodyPr>
            <a:lstStyle/>
            <a:p>
              <a:pPr defTabSz="895730"/>
              <a:endParaRPr lang="en-US" sz="1729">
                <a:solidFill>
                  <a:srgbClr val="FFFFFF"/>
                </a:solidFill>
                <a:latin typeface="Segoe UI"/>
              </a:endParaRPr>
            </a:p>
          </p:txBody>
        </p:sp>
        <p:sp>
          <p:nvSpPr>
            <p:cNvPr id="531" name="Rectangle 530"/>
            <p:cNvSpPr/>
            <p:nvPr/>
          </p:nvSpPr>
          <p:spPr bwMode="auto">
            <a:xfrm>
              <a:off x="1610385" y="4626798"/>
              <a:ext cx="552561" cy="853054"/>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32" name="Round Same Side Corner Rectangle 531"/>
            <p:cNvSpPr/>
            <p:nvPr/>
          </p:nvSpPr>
          <p:spPr bwMode="auto">
            <a:xfrm flipV="1">
              <a:off x="1840210" y="4535287"/>
              <a:ext cx="96570" cy="16095"/>
            </a:xfrm>
            <a:prstGeom prst="round2SameRect">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33" name="Oval 532"/>
            <p:cNvSpPr/>
            <p:nvPr/>
          </p:nvSpPr>
          <p:spPr bwMode="auto">
            <a:xfrm>
              <a:off x="2077612" y="4550265"/>
              <a:ext cx="16095" cy="16095"/>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43" name="Freeform 13"/>
            <p:cNvSpPr>
              <a:spLocks/>
            </p:cNvSpPr>
            <p:nvPr/>
          </p:nvSpPr>
          <p:spPr bwMode="auto">
            <a:xfrm>
              <a:off x="1885813" y="5520649"/>
              <a:ext cx="28567" cy="25260"/>
            </a:xfrm>
            <a:custGeom>
              <a:avLst/>
              <a:gdLst>
                <a:gd name="T0" fmla="*/ 0 w 1140"/>
                <a:gd name="T1" fmla="*/ 1008 h 1008"/>
                <a:gd name="T2" fmla="*/ 1140 w 1140"/>
                <a:gd name="T3" fmla="*/ 1008 h 1008"/>
                <a:gd name="T4" fmla="*/ 1140 w 1140"/>
                <a:gd name="T5" fmla="*/ 0 h 1008"/>
                <a:gd name="T6" fmla="*/ 0 w 1140"/>
                <a:gd name="T7" fmla="*/ 159 h 1008"/>
                <a:gd name="T8" fmla="*/ 0 w 1140"/>
                <a:gd name="T9" fmla="*/ 1008 h 1008"/>
              </a:gdLst>
              <a:ahLst/>
              <a:cxnLst>
                <a:cxn ang="0">
                  <a:pos x="T0" y="T1"/>
                </a:cxn>
                <a:cxn ang="0">
                  <a:pos x="T2" y="T3"/>
                </a:cxn>
                <a:cxn ang="0">
                  <a:pos x="T4" y="T5"/>
                </a:cxn>
                <a:cxn ang="0">
                  <a:pos x="T6" y="T7"/>
                </a:cxn>
                <a:cxn ang="0">
                  <a:pos x="T8" y="T9"/>
                </a:cxn>
              </a:cxnLst>
              <a:rect l="0" t="0" r="r" b="b"/>
              <a:pathLst>
                <a:path w="1140" h="1008">
                  <a:moveTo>
                    <a:pt x="0" y="1008"/>
                  </a:moveTo>
                  <a:lnTo>
                    <a:pt x="1140" y="1008"/>
                  </a:lnTo>
                  <a:lnTo>
                    <a:pt x="1140" y="0"/>
                  </a:lnTo>
                  <a:lnTo>
                    <a:pt x="0" y="159"/>
                  </a:lnTo>
                  <a:lnTo>
                    <a:pt x="0" y="1008"/>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44" name="Freeform 14"/>
            <p:cNvSpPr>
              <a:spLocks/>
            </p:cNvSpPr>
            <p:nvPr/>
          </p:nvSpPr>
          <p:spPr bwMode="auto">
            <a:xfrm>
              <a:off x="1858950" y="5524758"/>
              <a:ext cx="21877" cy="21150"/>
            </a:xfrm>
            <a:custGeom>
              <a:avLst/>
              <a:gdLst>
                <a:gd name="T0" fmla="*/ 873 w 873"/>
                <a:gd name="T1" fmla="*/ 844 h 844"/>
                <a:gd name="T2" fmla="*/ 873 w 873"/>
                <a:gd name="T3" fmla="*/ 0 h 844"/>
                <a:gd name="T4" fmla="*/ 0 w 873"/>
                <a:gd name="T5" fmla="*/ 123 h 844"/>
                <a:gd name="T6" fmla="*/ 0 w 873"/>
                <a:gd name="T7" fmla="*/ 844 h 844"/>
                <a:gd name="T8" fmla="*/ 873 w 873"/>
                <a:gd name="T9" fmla="*/ 844 h 844"/>
              </a:gdLst>
              <a:ahLst/>
              <a:cxnLst>
                <a:cxn ang="0">
                  <a:pos x="T0" y="T1"/>
                </a:cxn>
                <a:cxn ang="0">
                  <a:pos x="T2" y="T3"/>
                </a:cxn>
                <a:cxn ang="0">
                  <a:pos x="T4" y="T5"/>
                </a:cxn>
                <a:cxn ang="0">
                  <a:pos x="T6" y="T7"/>
                </a:cxn>
                <a:cxn ang="0">
                  <a:pos x="T8" y="T9"/>
                </a:cxn>
              </a:cxnLst>
              <a:rect l="0" t="0" r="r" b="b"/>
              <a:pathLst>
                <a:path w="873" h="844">
                  <a:moveTo>
                    <a:pt x="873" y="844"/>
                  </a:moveTo>
                  <a:lnTo>
                    <a:pt x="873" y="0"/>
                  </a:lnTo>
                  <a:lnTo>
                    <a:pt x="0" y="123"/>
                  </a:lnTo>
                  <a:lnTo>
                    <a:pt x="0" y="844"/>
                  </a:lnTo>
                  <a:lnTo>
                    <a:pt x="873" y="844"/>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45" name="Freeform 15"/>
            <p:cNvSpPr>
              <a:spLocks/>
            </p:cNvSpPr>
            <p:nvPr/>
          </p:nvSpPr>
          <p:spPr bwMode="auto">
            <a:xfrm>
              <a:off x="1858950" y="5550895"/>
              <a:ext cx="21877" cy="21100"/>
            </a:xfrm>
            <a:custGeom>
              <a:avLst/>
              <a:gdLst>
                <a:gd name="T0" fmla="*/ 873 w 873"/>
                <a:gd name="T1" fmla="*/ 0 h 842"/>
                <a:gd name="T2" fmla="*/ 0 w 873"/>
                <a:gd name="T3" fmla="*/ 0 h 842"/>
                <a:gd name="T4" fmla="*/ 0 w 873"/>
                <a:gd name="T5" fmla="*/ 721 h 842"/>
                <a:gd name="T6" fmla="*/ 873 w 873"/>
                <a:gd name="T7" fmla="*/ 842 h 842"/>
                <a:gd name="T8" fmla="*/ 873 w 873"/>
                <a:gd name="T9" fmla="*/ 0 h 842"/>
              </a:gdLst>
              <a:ahLst/>
              <a:cxnLst>
                <a:cxn ang="0">
                  <a:pos x="T0" y="T1"/>
                </a:cxn>
                <a:cxn ang="0">
                  <a:pos x="T2" y="T3"/>
                </a:cxn>
                <a:cxn ang="0">
                  <a:pos x="T4" y="T5"/>
                </a:cxn>
                <a:cxn ang="0">
                  <a:pos x="T6" y="T7"/>
                </a:cxn>
                <a:cxn ang="0">
                  <a:pos x="T8" y="T9"/>
                </a:cxn>
              </a:cxnLst>
              <a:rect l="0" t="0" r="r" b="b"/>
              <a:pathLst>
                <a:path w="873" h="842">
                  <a:moveTo>
                    <a:pt x="873" y="0"/>
                  </a:moveTo>
                  <a:lnTo>
                    <a:pt x="0" y="0"/>
                  </a:lnTo>
                  <a:lnTo>
                    <a:pt x="0" y="721"/>
                  </a:lnTo>
                  <a:lnTo>
                    <a:pt x="873" y="842"/>
                  </a:lnTo>
                  <a:lnTo>
                    <a:pt x="873" y="0"/>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46" name="Freeform 16"/>
            <p:cNvSpPr>
              <a:spLocks/>
            </p:cNvSpPr>
            <p:nvPr/>
          </p:nvSpPr>
          <p:spPr bwMode="auto">
            <a:xfrm>
              <a:off x="1885813" y="5550895"/>
              <a:ext cx="28567" cy="25184"/>
            </a:xfrm>
            <a:custGeom>
              <a:avLst/>
              <a:gdLst>
                <a:gd name="T0" fmla="*/ 0 w 1140"/>
                <a:gd name="T1" fmla="*/ 0 h 1005"/>
                <a:gd name="T2" fmla="*/ 0 w 1140"/>
                <a:gd name="T3" fmla="*/ 847 h 1005"/>
                <a:gd name="T4" fmla="*/ 1140 w 1140"/>
                <a:gd name="T5" fmla="*/ 1005 h 1005"/>
                <a:gd name="T6" fmla="*/ 1140 w 1140"/>
                <a:gd name="T7" fmla="*/ 0 h 1005"/>
                <a:gd name="T8" fmla="*/ 0 w 1140"/>
                <a:gd name="T9" fmla="*/ 0 h 1005"/>
              </a:gdLst>
              <a:ahLst/>
              <a:cxnLst>
                <a:cxn ang="0">
                  <a:pos x="T0" y="T1"/>
                </a:cxn>
                <a:cxn ang="0">
                  <a:pos x="T2" y="T3"/>
                </a:cxn>
                <a:cxn ang="0">
                  <a:pos x="T4" y="T5"/>
                </a:cxn>
                <a:cxn ang="0">
                  <a:pos x="T6" y="T7"/>
                </a:cxn>
                <a:cxn ang="0">
                  <a:pos x="T8" y="T9"/>
                </a:cxn>
              </a:cxnLst>
              <a:rect l="0" t="0" r="r" b="b"/>
              <a:pathLst>
                <a:path w="1140" h="1005">
                  <a:moveTo>
                    <a:pt x="0" y="0"/>
                  </a:moveTo>
                  <a:lnTo>
                    <a:pt x="0" y="847"/>
                  </a:lnTo>
                  <a:lnTo>
                    <a:pt x="1140" y="1005"/>
                  </a:lnTo>
                  <a:lnTo>
                    <a:pt x="1140" y="0"/>
                  </a:lnTo>
                  <a:lnTo>
                    <a:pt x="0" y="0"/>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35" name="Freeform 20"/>
            <p:cNvSpPr>
              <a:spLocks noEditPoints="1"/>
            </p:cNvSpPr>
            <p:nvPr/>
          </p:nvSpPr>
          <p:spPr bwMode="auto">
            <a:xfrm>
              <a:off x="2085660" y="5524861"/>
              <a:ext cx="45619" cy="47133"/>
            </a:xfrm>
            <a:custGeom>
              <a:avLst/>
              <a:gdLst>
                <a:gd name="T0" fmla="*/ 41 w 1845"/>
                <a:gd name="T1" fmla="*/ 1632 h 1907"/>
                <a:gd name="T2" fmla="*/ 552 w 1845"/>
                <a:gd name="T3" fmla="*/ 1102 h 1907"/>
                <a:gd name="T4" fmla="*/ 430 w 1845"/>
                <a:gd name="T5" fmla="*/ 709 h 1907"/>
                <a:gd name="T6" fmla="*/ 1135 w 1845"/>
                <a:gd name="T7" fmla="*/ 0 h 1907"/>
                <a:gd name="T8" fmla="*/ 1845 w 1845"/>
                <a:gd name="T9" fmla="*/ 709 h 1907"/>
                <a:gd name="T10" fmla="*/ 1135 w 1845"/>
                <a:gd name="T11" fmla="*/ 1413 h 1907"/>
                <a:gd name="T12" fmla="*/ 796 w 1845"/>
                <a:gd name="T13" fmla="*/ 1326 h 1907"/>
                <a:gd name="T14" fmla="*/ 281 w 1845"/>
                <a:gd name="T15" fmla="*/ 1862 h 1907"/>
                <a:gd name="T16" fmla="*/ 124 w 1845"/>
                <a:gd name="T17" fmla="*/ 1865 h 1907"/>
                <a:gd name="T18" fmla="*/ 45 w 1845"/>
                <a:gd name="T19" fmla="*/ 1789 h 1907"/>
                <a:gd name="T20" fmla="*/ 41 w 1845"/>
                <a:gd name="T21" fmla="*/ 1632 h 1907"/>
                <a:gd name="T22" fmla="*/ 1135 w 1845"/>
                <a:gd name="T23" fmla="*/ 1195 h 1907"/>
                <a:gd name="T24" fmla="*/ 1625 w 1845"/>
                <a:gd name="T25" fmla="*/ 709 h 1907"/>
                <a:gd name="T26" fmla="*/ 1135 w 1845"/>
                <a:gd name="T27" fmla="*/ 222 h 1907"/>
                <a:gd name="T28" fmla="*/ 648 w 1845"/>
                <a:gd name="T29" fmla="*/ 709 h 1907"/>
                <a:gd name="T30" fmla="*/ 1135 w 1845"/>
                <a:gd name="T31" fmla="*/ 1195 h 1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45" h="1907">
                  <a:moveTo>
                    <a:pt x="41" y="1632"/>
                  </a:moveTo>
                  <a:cubicBezTo>
                    <a:pt x="552" y="1102"/>
                    <a:pt x="552" y="1102"/>
                    <a:pt x="552" y="1102"/>
                  </a:cubicBezTo>
                  <a:cubicBezTo>
                    <a:pt x="475" y="989"/>
                    <a:pt x="430" y="853"/>
                    <a:pt x="430" y="709"/>
                  </a:cubicBezTo>
                  <a:cubicBezTo>
                    <a:pt x="430" y="319"/>
                    <a:pt x="745" y="0"/>
                    <a:pt x="1135" y="0"/>
                  </a:cubicBezTo>
                  <a:cubicBezTo>
                    <a:pt x="1528" y="0"/>
                    <a:pt x="1845" y="319"/>
                    <a:pt x="1845" y="709"/>
                  </a:cubicBezTo>
                  <a:cubicBezTo>
                    <a:pt x="1845" y="1097"/>
                    <a:pt x="1528" y="1413"/>
                    <a:pt x="1135" y="1413"/>
                  </a:cubicBezTo>
                  <a:cubicBezTo>
                    <a:pt x="1013" y="1413"/>
                    <a:pt x="897" y="1381"/>
                    <a:pt x="796" y="1326"/>
                  </a:cubicBezTo>
                  <a:cubicBezTo>
                    <a:pt x="281" y="1862"/>
                    <a:pt x="281" y="1862"/>
                    <a:pt x="281" y="1862"/>
                  </a:cubicBezTo>
                  <a:cubicBezTo>
                    <a:pt x="239" y="1907"/>
                    <a:pt x="170" y="1907"/>
                    <a:pt x="124" y="1865"/>
                  </a:cubicBezTo>
                  <a:cubicBezTo>
                    <a:pt x="45" y="1789"/>
                    <a:pt x="45" y="1789"/>
                    <a:pt x="45" y="1789"/>
                  </a:cubicBezTo>
                  <a:cubicBezTo>
                    <a:pt x="2" y="1748"/>
                    <a:pt x="0" y="1677"/>
                    <a:pt x="41" y="1632"/>
                  </a:cubicBezTo>
                  <a:close/>
                  <a:moveTo>
                    <a:pt x="1135" y="1195"/>
                  </a:moveTo>
                  <a:cubicBezTo>
                    <a:pt x="1406" y="1195"/>
                    <a:pt x="1625" y="976"/>
                    <a:pt x="1625" y="709"/>
                  </a:cubicBezTo>
                  <a:cubicBezTo>
                    <a:pt x="1625" y="438"/>
                    <a:pt x="1406" y="222"/>
                    <a:pt x="1135" y="222"/>
                  </a:cubicBezTo>
                  <a:cubicBezTo>
                    <a:pt x="867" y="222"/>
                    <a:pt x="648" y="438"/>
                    <a:pt x="648" y="709"/>
                  </a:cubicBezTo>
                  <a:cubicBezTo>
                    <a:pt x="648" y="976"/>
                    <a:pt x="867" y="1195"/>
                    <a:pt x="1135" y="1195"/>
                  </a:cubicBezTo>
                  <a:close/>
                </a:path>
              </a:pathLst>
            </a:custGeom>
            <a:solidFill>
              <a:srgbClr val="4E4E4E"/>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36" name="Freeform 24"/>
            <p:cNvSpPr>
              <a:spLocks/>
            </p:cNvSpPr>
            <p:nvPr/>
          </p:nvSpPr>
          <p:spPr bwMode="auto">
            <a:xfrm flipH="1">
              <a:off x="1646393" y="5524758"/>
              <a:ext cx="54539" cy="45619"/>
            </a:xfrm>
            <a:custGeom>
              <a:avLst/>
              <a:gdLst>
                <a:gd name="T0" fmla="*/ 2378 w 4084"/>
                <a:gd name="T1" fmla="*/ 0 h 3416"/>
                <a:gd name="T2" fmla="*/ 4084 w 4084"/>
                <a:gd name="T3" fmla="*/ 1709 h 3416"/>
                <a:gd name="T4" fmla="*/ 2378 w 4084"/>
                <a:gd name="T5" fmla="*/ 3416 h 3416"/>
                <a:gd name="T6" fmla="*/ 1259 w 4084"/>
                <a:gd name="T7" fmla="*/ 3416 h 3416"/>
                <a:gd name="T8" fmla="*/ 2553 w 4084"/>
                <a:gd name="T9" fmla="*/ 2116 h 3416"/>
                <a:gd name="T10" fmla="*/ 0 w 4084"/>
                <a:gd name="T11" fmla="*/ 2116 h 3416"/>
                <a:gd name="T12" fmla="*/ 0 w 4084"/>
                <a:gd name="T13" fmla="*/ 1290 h 3416"/>
                <a:gd name="T14" fmla="*/ 2541 w 4084"/>
                <a:gd name="T15" fmla="*/ 1290 h 3416"/>
                <a:gd name="T16" fmla="*/ 1245 w 4084"/>
                <a:gd name="T17" fmla="*/ 0 h 3416"/>
                <a:gd name="T18" fmla="*/ 2378 w 4084"/>
                <a:gd name="T19" fmla="*/ 0 h 3416"/>
                <a:gd name="T20" fmla="*/ 2378 w 4084"/>
                <a:gd name="T21" fmla="*/ 0 h 3416"/>
                <a:gd name="T22" fmla="*/ 2378 w 4084"/>
                <a:gd name="T23" fmla="*/ 0 h 3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84" h="3416">
                  <a:moveTo>
                    <a:pt x="2378" y="0"/>
                  </a:moveTo>
                  <a:lnTo>
                    <a:pt x="4084" y="1709"/>
                  </a:lnTo>
                  <a:lnTo>
                    <a:pt x="2378" y="3416"/>
                  </a:lnTo>
                  <a:lnTo>
                    <a:pt x="1259" y="3416"/>
                  </a:lnTo>
                  <a:lnTo>
                    <a:pt x="2553" y="2116"/>
                  </a:lnTo>
                  <a:lnTo>
                    <a:pt x="0" y="2116"/>
                  </a:lnTo>
                  <a:lnTo>
                    <a:pt x="0" y="1290"/>
                  </a:lnTo>
                  <a:lnTo>
                    <a:pt x="2541" y="1290"/>
                  </a:lnTo>
                  <a:lnTo>
                    <a:pt x="1245" y="0"/>
                  </a:lnTo>
                  <a:lnTo>
                    <a:pt x="2378" y="0"/>
                  </a:lnTo>
                  <a:lnTo>
                    <a:pt x="2378" y="0"/>
                  </a:lnTo>
                  <a:lnTo>
                    <a:pt x="2378" y="0"/>
                  </a:lnTo>
                  <a:close/>
                </a:path>
              </a:pathLst>
            </a:custGeom>
            <a:solidFill>
              <a:srgbClr val="4E4E4E"/>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39" name="Rectangle 538"/>
            <p:cNvSpPr/>
            <p:nvPr/>
          </p:nvSpPr>
          <p:spPr bwMode="auto">
            <a:xfrm flipH="1">
              <a:off x="2026087" y="5029441"/>
              <a:ext cx="136859"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40" name="Rectangle 539"/>
            <p:cNvSpPr/>
            <p:nvPr/>
          </p:nvSpPr>
          <p:spPr bwMode="auto">
            <a:xfrm flipH="1">
              <a:off x="1709024" y="5029441"/>
              <a:ext cx="310896"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41" name="Rectangle 540"/>
            <p:cNvSpPr/>
            <p:nvPr/>
          </p:nvSpPr>
          <p:spPr bwMode="auto">
            <a:xfrm flipH="1">
              <a:off x="2026087" y="5173631"/>
              <a:ext cx="136859"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42" name="Rectangle 541"/>
            <p:cNvSpPr/>
            <p:nvPr/>
          </p:nvSpPr>
          <p:spPr bwMode="auto">
            <a:xfrm flipH="1">
              <a:off x="1709024" y="5173631"/>
              <a:ext cx="310896"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525" name="Straight Connector 524"/>
            <p:cNvCxnSpPr/>
            <p:nvPr/>
          </p:nvCxnSpPr>
          <p:spPr>
            <a:xfrm>
              <a:off x="1930793" y="4670178"/>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6" name="Straight Connector 525"/>
            <p:cNvCxnSpPr/>
            <p:nvPr/>
          </p:nvCxnSpPr>
          <p:spPr>
            <a:xfrm>
              <a:off x="1930793" y="4741390"/>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7" name="Straight Connector 526"/>
            <p:cNvCxnSpPr/>
            <p:nvPr/>
          </p:nvCxnSpPr>
          <p:spPr>
            <a:xfrm>
              <a:off x="1930793" y="4805707"/>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8" name="Straight Connector 527"/>
            <p:cNvCxnSpPr/>
            <p:nvPr/>
          </p:nvCxnSpPr>
          <p:spPr>
            <a:xfrm>
              <a:off x="1930790" y="4870024"/>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9" name="Straight Connector 528"/>
            <p:cNvCxnSpPr/>
            <p:nvPr/>
          </p:nvCxnSpPr>
          <p:spPr>
            <a:xfrm>
              <a:off x="1930793" y="4934341"/>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18" name="Freeform 10"/>
            <p:cNvSpPr>
              <a:spLocks noChangeAspect="1" noEditPoints="1"/>
            </p:cNvSpPr>
            <p:nvPr/>
          </p:nvSpPr>
          <p:spPr bwMode="auto">
            <a:xfrm>
              <a:off x="540178" y="4549544"/>
              <a:ext cx="593354" cy="1065867"/>
            </a:xfrm>
            <a:prstGeom prst="roundRect">
              <a:avLst>
                <a:gd name="adj" fmla="val 7324"/>
              </a:avLst>
            </a:prstGeom>
            <a:solidFill>
              <a:srgbClr val="333333"/>
            </a:solidFill>
            <a:ln>
              <a:noFill/>
            </a:ln>
            <a:extLst/>
          </p:spPr>
          <p:txBody>
            <a:bodyPr vert="horz" wrap="square" lIns="87822" tIns="43911" rIns="87822" bIns="43911" numCol="1" anchor="t" anchorCtr="0" compatLnSpc="1">
              <a:prstTxWarp prst="textNoShape">
                <a:avLst/>
              </a:prstTxWarp>
            </a:bodyPr>
            <a:lstStyle/>
            <a:p>
              <a:pPr defTabSz="895730"/>
              <a:endParaRPr lang="en-US" sz="1729">
                <a:solidFill>
                  <a:srgbClr val="FFFFFF"/>
                </a:solidFill>
                <a:latin typeface="Segoe UI"/>
              </a:endParaRPr>
            </a:p>
          </p:txBody>
        </p:sp>
        <p:sp>
          <p:nvSpPr>
            <p:cNvPr id="519" name="Rounded Rectangle 518"/>
            <p:cNvSpPr/>
            <p:nvPr/>
          </p:nvSpPr>
          <p:spPr bwMode="auto">
            <a:xfrm>
              <a:off x="568261" y="4677551"/>
              <a:ext cx="537189" cy="801081"/>
            </a:xfrm>
            <a:prstGeom prst="roundRect">
              <a:avLst>
                <a:gd name="adj" fmla="val 1187"/>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520" name="Group 519"/>
            <p:cNvGrpSpPr/>
            <p:nvPr/>
          </p:nvGrpSpPr>
          <p:grpSpPr>
            <a:xfrm>
              <a:off x="751181" y="4641194"/>
              <a:ext cx="134394" cy="15647"/>
              <a:chOff x="5596078" y="2180378"/>
              <a:chExt cx="138544" cy="16130"/>
            </a:xfrm>
            <a:solidFill>
              <a:schemeClr val="tx1">
                <a:lumMod val="50000"/>
              </a:schemeClr>
            </a:solidFill>
          </p:grpSpPr>
          <p:sp>
            <p:nvSpPr>
              <p:cNvPr id="523" name="Rounded Rectangle 522"/>
              <p:cNvSpPr/>
              <p:nvPr/>
            </p:nvSpPr>
            <p:spPr bwMode="auto">
              <a:xfrm>
                <a:off x="5637840" y="2180378"/>
                <a:ext cx="96782" cy="16130"/>
              </a:xfrm>
              <a:prstGeom prst="roundRect">
                <a:avLst>
                  <a:gd name="adj" fmla="val 5000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24" name="Oval 523"/>
              <p:cNvSpPr/>
              <p:nvPr/>
            </p:nvSpPr>
            <p:spPr bwMode="auto">
              <a:xfrm>
                <a:off x="5596078" y="2180378"/>
                <a:ext cx="16130" cy="1613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521" name="Oval 520"/>
            <p:cNvSpPr/>
            <p:nvPr/>
          </p:nvSpPr>
          <p:spPr bwMode="auto">
            <a:xfrm>
              <a:off x="823550" y="4593872"/>
              <a:ext cx="26610" cy="26610"/>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22" name="Oval 521"/>
            <p:cNvSpPr/>
            <p:nvPr/>
          </p:nvSpPr>
          <p:spPr bwMode="auto">
            <a:xfrm>
              <a:off x="796940" y="5508692"/>
              <a:ext cx="79831" cy="79831"/>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8" name="Rectangle 507"/>
            <p:cNvSpPr/>
            <p:nvPr/>
          </p:nvSpPr>
          <p:spPr bwMode="auto">
            <a:xfrm>
              <a:off x="598225" y="4704721"/>
              <a:ext cx="476049" cy="77299"/>
            </a:xfrm>
            <a:prstGeom prst="rect">
              <a:avLst/>
            </a:prstGeom>
            <a:solidFill>
              <a:srgbClr val="005A9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9" name="Rectangle 508"/>
            <p:cNvSpPr/>
            <p:nvPr/>
          </p:nvSpPr>
          <p:spPr bwMode="auto">
            <a:xfrm>
              <a:off x="602651" y="4841407"/>
              <a:ext cx="467196" cy="599127"/>
            </a:xfrm>
            <a:prstGeom prst="rect">
              <a:avLst/>
            </a:prstGeom>
            <a:noFill/>
            <a:ln w="12700">
              <a:solidFill>
                <a:srgbClr val="005A9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510" name="Straight Connector 509"/>
            <p:cNvCxnSpPr/>
            <p:nvPr/>
          </p:nvCxnSpPr>
          <p:spPr>
            <a:xfrm>
              <a:off x="644407" y="4907348"/>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1" name="Straight Connector 510"/>
            <p:cNvCxnSpPr/>
            <p:nvPr/>
          </p:nvCxnSpPr>
          <p:spPr>
            <a:xfrm>
              <a:off x="644407" y="4971823"/>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2" name="Straight Connector 511"/>
            <p:cNvCxnSpPr/>
            <p:nvPr/>
          </p:nvCxnSpPr>
          <p:spPr>
            <a:xfrm>
              <a:off x="644407" y="5030056"/>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3" name="Straight Connector 512"/>
            <p:cNvCxnSpPr/>
            <p:nvPr/>
          </p:nvCxnSpPr>
          <p:spPr>
            <a:xfrm>
              <a:off x="644404" y="5088289"/>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4" name="Straight Connector 513"/>
            <p:cNvCxnSpPr/>
            <p:nvPr/>
          </p:nvCxnSpPr>
          <p:spPr>
            <a:xfrm>
              <a:off x="644407" y="5262987"/>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6" name="Straight Connector 515"/>
            <p:cNvCxnSpPr/>
            <p:nvPr/>
          </p:nvCxnSpPr>
          <p:spPr>
            <a:xfrm>
              <a:off x="644407" y="5146522"/>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7" name="Straight Connector 516"/>
            <p:cNvCxnSpPr/>
            <p:nvPr/>
          </p:nvCxnSpPr>
          <p:spPr>
            <a:xfrm>
              <a:off x="644405" y="5204755"/>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498" name="Group 497"/>
            <p:cNvGrpSpPr/>
            <p:nvPr/>
          </p:nvGrpSpPr>
          <p:grpSpPr>
            <a:xfrm>
              <a:off x="1022496" y="4379028"/>
              <a:ext cx="651017" cy="1236383"/>
              <a:chOff x="5651685" y="-476444"/>
              <a:chExt cx="1669255" cy="2809977"/>
            </a:xfrm>
          </p:grpSpPr>
          <p:sp>
            <p:nvSpPr>
              <p:cNvPr id="500" name="Rectangle 499"/>
              <p:cNvSpPr/>
              <p:nvPr/>
            </p:nvSpPr>
            <p:spPr bwMode="auto">
              <a:xfrm>
                <a:off x="6203006" y="-476444"/>
                <a:ext cx="566612" cy="171451"/>
              </a:xfrm>
              <a:prstGeom prst="rect">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1" name="Freeform 500"/>
              <p:cNvSpPr/>
              <p:nvPr/>
            </p:nvSpPr>
            <p:spPr bwMode="auto">
              <a:xfrm>
                <a:off x="5651685" y="-476444"/>
                <a:ext cx="1669255" cy="2809977"/>
              </a:xfrm>
              <a:custGeom>
                <a:avLst/>
                <a:gdLst>
                  <a:gd name="connsiteX0" fmla="*/ 239948 w 1715629"/>
                  <a:gd name="connsiteY0" fmla="*/ 0 h 2809977"/>
                  <a:gd name="connsiteX1" fmla="*/ 622279 w 1715629"/>
                  <a:gd name="connsiteY1" fmla="*/ 0 h 2809977"/>
                  <a:gd name="connsiteX2" fmla="*/ 626704 w 1715629"/>
                  <a:gd name="connsiteY2" fmla="*/ 21916 h 2809977"/>
                  <a:gd name="connsiteX3" fmla="*/ 705692 w 1715629"/>
                  <a:gd name="connsiteY3" fmla="*/ 74273 h 2809977"/>
                  <a:gd name="connsiteX4" fmla="*/ 1009937 w 1715629"/>
                  <a:gd name="connsiteY4" fmla="*/ 74273 h 2809977"/>
                  <a:gd name="connsiteX5" fmla="*/ 1088926 w 1715629"/>
                  <a:gd name="connsiteY5" fmla="*/ 21916 h 2809977"/>
                  <a:gd name="connsiteX6" fmla="*/ 1093350 w 1715629"/>
                  <a:gd name="connsiteY6" fmla="*/ 0 h 2809977"/>
                  <a:gd name="connsiteX7" fmla="*/ 1475681 w 1715629"/>
                  <a:gd name="connsiteY7" fmla="*/ 0 h 2809977"/>
                  <a:gd name="connsiteX8" fmla="*/ 1715629 w 1715629"/>
                  <a:gd name="connsiteY8" fmla="*/ 239948 h 2809977"/>
                  <a:gd name="connsiteX9" fmla="*/ 1715629 w 1715629"/>
                  <a:gd name="connsiteY9" fmla="*/ 2570029 h 2809977"/>
                  <a:gd name="connsiteX10" fmla="*/ 1475681 w 1715629"/>
                  <a:gd name="connsiteY10" fmla="*/ 2809977 h 2809977"/>
                  <a:gd name="connsiteX11" fmla="*/ 239948 w 1715629"/>
                  <a:gd name="connsiteY11" fmla="*/ 2809977 h 2809977"/>
                  <a:gd name="connsiteX12" fmla="*/ 0 w 1715629"/>
                  <a:gd name="connsiteY12" fmla="*/ 2570029 h 2809977"/>
                  <a:gd name="connsiteX13" fmla="*/ 0 w 1715629"/>
                  <a:gd name="connsiteY13" fmla="*/ 239948 h 2809977"/>
                  <a:gd name="connsiteX14" fmla="*/ 239948 w 1715629"/>
                  <a:gd name="connsiteY14" fmla="*/ 0 h 2809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15629" h="2809977">
                    <a:moveTo>
                      <a:pt x="239948" y="0"/>
                    </a:moveTo>
                    <a:lnTo>
                      <a:pt x="622279" y="0"/>
                    </a:lnTo>
                    <a:lnTo>
                      <a:pt x="626704" y="21916"/>
                    </a:lnTo>
                    <a:cubicBezTo>
                      <a:pt x="639718" y="52684"/>
                      <a:pt x="670184" y="74273"/>
                      <a:pt x="705692" y="74273"/>
                    </a:cubicBezTo>
                    <a:lnTo>
                      <a:pt x="1009937" y="74273"/>
                    </a:lnTo>
                    <a:cubicBezTo>
                      <a:pt x="1045446" y="74273"/>
                      <a:pt x="1075912" y="52684"/>
                      <a:pt x="1088926" y="21916"/>
                    </a:cubicBezTo>
                    <a:lnTo>
                      <a:pt x="1093350" y="0"/>
                    </a:lnTo>
                    <a:lnTo>
                      <a:pt x="1475681" y="0"/>
                    </a:lnTo>
                    <a:cubicBezTo>
                      <a:pt x="1608201" y="0"/>
                      <a:pt x="1715629" y="107428"/>
                      <a:pt x="1715629" y="239948"/>
                    </a:cubicBezTo>
                    <a:lnTo>
                      <a:pt x="1715629" y="2570029"/>
                    </a:lnTo>
                    <a:cubicBezTo>
                      <a:pt x="1715629" y="2702549"/>
                      <a:pt x="1608201" y="2809977"/>
                      <a:pt x="1475681" y="2809977"/>
                    </a:cubicBezTo>
                    <a:lnTo>
                      <a:pt x="239948" y="2809977"/>
                    </a:lnTo>
                    <a:cubicBezTo>
                      <a:pt x="107428" y="2809977"/>
                      <a:pt x="0" y="2702549"/>
                      <a:pt x="0" y="2570029"/>
                    </a:cubicBezTo>
                    <a:lnTo>
                      <a:pt x="0" y="239948"/>
                    </a:lnTo>
                    <a:cubicBezTo>
                      <a:pt x="0" y="107428"/>
                      <a:pt x="107428" y="0"/>
                      <a:pt x="239948" y="0"/>
                    </a:cubicBezTo>
                    <a:close/>
                  </a:path>
                </a:pathLst>
              </a:cu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502" name="Group 501"/>
              <p:cNvGrpSpPr/>
              <p:nvPr/>
            </p:nvGrpSpPr>
            <p:grpSpPr>
              <a:xfrm>
                <a:off x="6124436" y="2123612"/>
                <a:ext cx="723752" cy="98117"/>
                <a:chOff x="6147223" y="2123612"/>
                <a:chExt cx="723752" cy="98117"/>
              </a:xfrm>
            </p:grpSpPr>
            <p:sp>
              <p:nvSpPr>
                <p:cNvPr id="503" name="Rounded Rectangle 502"/>
                <p:cNvSpPr/>
                <p:nvPr/>
              </p:nvSpPr>
              <p:spPr bwMode="auto">
                <a:xfrm>
                  <a:off x="6366215" y="2123612"/>
                  <a:ext cx="285769" cy="98117"/>
                </a:xfrm>
                <a:prstGeom prst="roundRect">
                  <a:avLst>
                    <a:gd name="adj" fmla="val 50000"/>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4" name="Oval 503"/>
                <p:cNvSpPr/>
                <p:nvPr/>
              </p:nvSpPr>
              <p:spPr bwMode="auto">
                <a:xfrm>
                  <a:off x="6147223" y="2137745"/>
                  <a:ext cx="69850" cy="69850"/>
                </a:xfrm>
                <a:prstGeom prst="ellipse">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5" name="Oval 504"/>
                <p:cNvSpPr/>
                <p:nvPr/>
              </p:nvSpPr>
              <p:spPr bwMode="auto">
                <a:xfrm>
                  <a:off x="6801125" y="2137745"/>
                  <a:ext cx="69850" cy="69850"/>
                </a:xfrm>
                <a:prstGeom prst="ellipse">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sp>
          <p:nvSpPr>
            <p:cNvPr id="499" name="Rounded Rectangle 498"/>
            <p:cNvSpPr/>
            <p:nvPr/>
          </p:nvSpPr>
          <p:spPr bwMode="auto">
            <a:xfrm>
              <a:off x="1063534" y="4483208"/>
              <a:ext cx="566284" cy="959409"/>
            </a:xfrm>
            <a:prstGeom prst="roundRect">
              <a:avLst>
                <a:gd name="adj" fmla="val 6832"/>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19" tIns="140495" rIns="175619" bIns="140495" numCol="1" spcCol="0" rtlCol="0" fromWordArt="0" anchor="t" anchorCtr="0" forceAA="0" compatLnSpc="1">
              <a:prstTxWarp prst="textNoShape">
                <a:avLst/>
              </a:prstTxWarp>
              <a:noAutofit/>
            </a:bodyPr>
            <a:lstStyle/>
            <a:p>
              <a:pPr algn="ctr" defTabSz="89530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90" name="Rectangle 489"/>
            <p:cNvSpPr/>
            <p:nvPr/>
          </p:nvSpPr>
          <p:spPr bwMode="auto">
            <a:xfrm>
              <a:off x="1109980" y="4540246"/>
              <a:ext cx="476049" cy="91833"/>
            </a:xfrm>
            <a:prstGeom prst="rect">
              <a:avLst/>
            </a:prstGeom>
            <a:solidFill>
              <a:srgbClr val="95AC0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91" name="Rectangle 490"/>
            <p:cNvSpPr/>
            <p:nvPr/>
          </p:nvSpPr>
          <p:spPr bwMode="auto">
            <a:xfrm>
              <a:off x="1114406" y="4702633"/>
              <a:ext cx="467196" cy="711776"/>
            </a:xfrm>
            <a:prstGeom prst="rect">
              <a:avLst/>
            </a:prstGeom>
            <a:noFill/>
            <a:ln w="12700">
              <a:solidFill>
                <a:srgbClr val="95AC0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492" name="Straight Connector 491"/>
            <p:cNvCxnSpPr/>
            <p:nvPr/>
          </p:nvCxnSpPr>
          <p:spPr>
            <a:xfrm>
              <a:off x="1156162" y="4788387"/>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3" name="Straight Connector 492"/>
            <p:cNvCxnSpPr/>
            <p:nvPr/>
          </p:nvCxnSpPr>
          <p:spPr>
            <a:xfrm>
              <a:off x="1156162" y="4873973"/>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4" name="Straight Connector 493"/>
            <p:cNvCxnSpPr/>
            <p:nvPr/>
          </p:nvCxnSpPr>
          <p:spPr>
            <a:xfrm>
              <a:off x="1156162" y="4959511"/>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5" name="Straight Connector 494"/>
            <p:cNvCxnSpPr/>
            <p:nvPr/>
          </p:nvCxnSpPr>
          <p:spPr>
            <a:xfrm>
              <a:off x="1156162" y="5358752"/>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6" name="Straight Connector 495"/>
            <p:cNvCxnSpPr/>
            <p:nvPr/>
          </p:nvCxnSpPr>
          <p:spPr>
            <a:xfrm>
              <a:off x="1156162" y="5203478"/>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610" name="Rectangle 609"/>
          <p:cNvSpPr/>
          <p:nvPr/>
        </p:nvSpPr>
        <p:spPr>
          <a:xfrm>
            <a:off x="5126322" y="5032011"/>
            <a:ext cx="485920" cy="226315"/>
          </a:xfrm>
          <a:prstGeom prst="rect">
            <a:avLst/>
          </a:pr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lIns="91363" tIns="45682" rIns="91363" bIns="45682" rtlCol="0" anchor="ctr"/>
          <a:lstStyle/>
          <a:p>
            <a:pPr algn="ctr" defTabSz="913912"/>
            <a:endParaRPr lang="en-US" sz="1798">
              <a:solidFill>
                <a:srgbClr val="000000"/>
              </a:solidFill>
              <a:latin typeface="Segoe UI"/>
            </a:endParaRPr>
          </a:p>
        </p:txBody>
      </p:sp>
      <p:sp>
        <p:nvSpPr>
          <p:cNvPr id="574" name="Rectangle 573"/>
          <p:cNvSpPr/>
          <p:nvPr/>
        </p:nvSpPr>
        <p:spPr bwMode="auto">
          <a:xfrm>
            <a:off x="2847512" y="3525280"/>
            <a:ext cx="418525" cy="235869"/>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75" name="Rectangle 574"/>
          <p:cNvSpPr/>
          <p:nvPr/>
        </p:nvSpPr>
        <p:spPr bwMode="auto">
          <a:xfrm>
            <a:off x="3325409" y="3790513"/>
            <a:ext cx="418525" cy="235869"/>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59" name="Rectangle 558"/>
          <p:cNvSpPr/>
          <p:nvPr/>
        </p:nvSpPr>
        <p:spPr>
          <a:xfrm>
            <a:off x="3983404" y="4330577"/>
            <a:ext cx="835443" cy="202750"/>
          </a:xfrm>
          <a:prstGeom prst="rect">
            <a:avLst/>
          </a:pr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lIns="91363" tIns="45682" rIns="91363" bIns="45682" rtlCol="0" anchor="ctr"/>
          <a:lstStyle/>
          <a:p>
            <a:pPr algn="ctr" defTabSz="913912"/>
            <a:endParaRPr lang="en-US" sz="1798">
              <a:solidFill>
                <a:srgbClr val="000000"/>
              </a:solidFill>
              <a:latin typeface="Segoe UI"/>
            </a:endParaRPr>
          </a:p>
        </p:txBody>
      </p:sp>
      <p:sp>
        <p:nvSpPr>
          <p:cNvPr id="537" name="Rectangle 536"/>
          <p:cNvSpPr/>
          <p:nvPr/>
        </p:nvSpPr>
        <p:spPr bwMode="auto">
          <a:xfrm flipH="1">
            <a:off x="1758417" y="4602946"/>
            <a:ext cx="207970" cy="268267"/>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15" name="Rectangle 514"/>
          <p:cNvSpPr/>
          <p:nvPr/>
        </p:nvSpPr>
        <p:spPr bwMode="auto">
          <a:xfrm>
            <a:off x="1028773" y="4877910"/>
            <a:ext cx="90492" cy="476655"/>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97" name="Rectangle 496"/>
          <p:cNvSpPr/>
          <p:nvPr/>
        </p:nvSpPr>
        <p:spPr bwMode="auto">
          <a:xfrm>
            <a:off x="1252942" y="4971155"/>
            <a:ext cx="211207" cy="154865"/>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 name="Oval 23"/>
          <p:cNvSpPr/>
          <p:nvPr/>
        </p:nvSpPr>
        <p:spPr bwMode="auto">
          <a:xfrm>
            <a:off x="6890629" y="2236744"/>
            <a:ext cx="836157" cy="83615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2" name="Freeform 18"/>
          <p:cNvSpPr>
            <a:spLocks noChangeAspect="1" noEditPoints="1"/>
          </p:cNvSpPr>
          <p:nvPr/>
        </p:nvSpPr>
        <p:spPr bwMode="auto">
          <a:xfrm>
            <a:off x="7035406" y="2453068"/>
            <a:ext cx="546607" cy="403514"/>
          </a:xfrm>
          <a:custGeom>
            <a:avLst/>
            <a:gdLst>
              <a:gd name="T0" fmla="*/ 364 w 780"/>
              <a:gd name="T1" fmla="*/ 241 h 440"/>
              <a:gd name="T2" fmla="*/ 5 w 780"/>
              <a:gd name="T3" fmla="*/ 27 h 440"/>
              <a:gd name="T4" fmla="*/ 48 w 780"/>
              <a:gd name="T5" fmla="*/ 0 h 440"/>
              <a:gd name="T6" fmla="*/ 732 w 780"/>
              <a:gd name="T7" fmla="*/ 0 h 440"/>
              <a:gd name="T8" fmla="*/ 775 w 780"/>
              <a:gd name="T9" fmla="*/ 27 h 440"/>
              <a:gd name="T10" fmla="*/ 416 w 780"/>
              <a:gd name="T11" fmla="*/ 240 h 440"/>
              <a:gd name="T12" fmla="*/ 416 w 780"/>
              <a:gd name="T13" fmla="*/ 241 h 440"/>
              <a:gd name="T14" fmla="*/ 390 w 780"/>
              <a:gd name="T15" fmla="*/ 247 h 440"/>
              <a:gd name="T16" fmla="*/ 364 w 780"/>
              <a:gd name="T17" fmla="*/ 241 h 440"/>
              <a:gd name="T18" fmla="*/ 780 w 780"/>
              <a:gd name="T19" fmla="*/ 324 h 440"/>
              <a:gd name="T20" fmla="*/ 780 w 780"/>
              <a:gd name="T21" fmla="*/ 66 h 440"/>
              <a:gd name="T22" fmla="*/ 563 w 780"/>
              <a:gd name="T23" fmla="*/ 195 h 440"/>
              <a:gd name="T24" fmla="*/ 780 w 780"/>
              <a:gd name="T25" fmla="*/ 324 h 440"/>
              <a:gd name="T26" fmla="*/ 0 w 780"/>
              <a:gd name="T27" fmla="*/ 392 h 440"/>
              <a:gd name="T28" fmla="*/ 48 w 780"/>
              <a:gd name="T29" fmla="*/ 440 h 440"/>
              <a:gd name="T30" fmla="*/ 732 w 780"/>
              <a:gd name="T31" fmla="*/ 440 h 440"/>
              <a:gd name="T32" fmla="*/ 780 w 780"/>
              <a:gd name="T33" fmla="*/ 392 h 440"/>
              <a:gd name="T34" fmla="*/ 780 w 780"/>
              <a:gd name="T35" fmla="*/ 366 h 440"/>
              <a:gd name="T36" fmla="*/ 528 w 780"/>
              <a:gd name="T37" fmla="*/ 216 h 440"/>
              <a:gd name="T38" fmla="*/ 435 w 780"/>
              <a:gd name="T39" fmla="*/ 271 h 440"/>
              <a:gd name="T40" fmla="*/ 390 w 780"/>
              <a:gd name="T41" fmla="*/ 283 h 440"/>
              <a:gd name="T42" fmla="*/ 390 w 780"/>
              <a:gd name="T43" fmla="*/ 283 h 440"/>
              <a:gd name="T44" fmla="*/ 344 w 780"/>
              <a:gd name="T45" fmla="*/ 271 h 440"/>
              <a:gd name="T46" fmla="*/ 252 w 780"/>
              <a:gd name="T47" fmla="*/ 216 h 440"/>
              <a:gd name="T48" fmla="*/ 0 w 780"/>
              <a:gd name="T49" fmla="*/ 366 h 440"/>
              <a:gd name="T50" fmla="*/ 0 w 780"/>
              <a:gd name="T51" fmla="*/ 392 h 440"/>
              <a:gd name="T52" fmla="*/ 217 w 780"/>
              <a:gd name="T53" fmla="*/ 195 h 440"/>
              <a:gd name="T54" fmla="*/ 0 w 780"/>
              <a:gd name="T55" fmla="*/ 66 h 440"/>
              <a:gd name="T56" fmla="*/ 0 w 780"/>
              <a:gd name="T57" fmla="*/ 324 h 440"/>
              <a:gd name="T58" fmla="*/ 217 w 780"/>
              <a:gd name="T59" fmla="*/ 195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0" h="440">
                <a:moveTo>
                  <a:pt x="364" y="241"/>
                </a:moveTo>
                <a:cubicBezTo>
                  <a:pt x="5" y="27"/>
                  <a:pt x="5" y="27"/>
                  <a:pt x="5" y="27"/>
                </a:cubicBezTo>
                <a:cubicBezTo>
                  <a:pt x="13" y="11"/>
                  <a:pt x="29" y="0"/>
                  <a:pt x="48" y="0"/>
                </a:cubicBezTo>
                <a:cubicBezTo>
                  <a:pt x="732" y="0"/>
                  <a:pt x="732" y="0"/>
                  <a:pt x="732" y="0"/>
                </a:cubicBezTo>
                <a:cubicBezTo>
                  <a:pt x="751" y="0"/>
                  <a:pt x="767" y="11"/>
                  <a:pt x="775" y="27"/>
                </a:cubicBezTo>
                <a:cubicBezTo>
                  <a:pt x="416" y="240"/>
                  <a:pt x="416" y="240"/>
                  <a:pt x="416" y="240"/>
                </a:cubicBezTo>
                <a:cubicBezTo>
                  <a:pt x="416" y="241"/>
                  <a:pt x="416" y="241"/>
                  <a:pt x="416" y="241"/>
                </a:cubicBezTo>
                <a:cubicBezTo>
                  <a:pt x="409" y="245"/>
                  <a:pt x="400" y="247"/>
                  <a:pt x="390" y="247"/>
                </a:cubicBezTo>
                <a:cubicBezTo>
                  <a:pt x="380" y="247"/>
                  <a:pt x="370" y="245"/>
                  <a:pt x="364" y="241"/>
                </a:cubicBezTo>
                <a:close/>
                <a:moveTo>
                  <a:pt x="780" y="324"/>
                </a:moveTo>
                <a:cubicBezTo>
                  <a:pt x="780" y="66"/>
                  <a:pt x="780" y="66"/>
                  <a:pt x="780" y="66"/>
                </a:cubicBezTo>
                <a:cubicBezTo>
                  <a:pt x="563" y="195"/>
                  <a:pt x="563" y="195"/>
                  <a:pt x="563" y="195"/>
                </a:cubicBezTo>
                <a:lnTo>
                  <a:pt x="780" y="324"/>
                </a:lnTo>
                <a:close/>
                <a:moveTo>
                  <a:pt x="0" y="392"/>
                </a:moveTo>
                <a:cubicBezTo>
                  <a:pt x="0" y="419"/>
                  <a:pt x="21" y="440"/>
                  <a:pt x="48" y="440"/>
                </a:cubicBezTo>
                <a:cubicBezTo>
                  <a:pt x="732" y="440"/>
                  <a:pt x="732" y="440"/>
                  <a:pt x="732" y="440"/>
                </a:cubicBezTo>
                <a:cubicBezTo>
                  <a:pt x="758" y="440"/>
                  <a:pt x="780" y="419"/>
                  <a:pt x="780" y="392"/>
                </a:cubicBezTo>
                <a:cubicBezTo>
                  <a:pt x="780" y="366"/>
                  <a:pt x="780" y="366"/>
                  <a:pt x="780" y="366"/>
                </a:cubicBezTo>
                <a:cubicBezTo>
                  <a:pt x="528" y="216"/>
                  <a:pt x="528" y="216"/>
                  <a:pt x="528" y="216"/>
                </a:cubicBezTo>
                <a:cubicBezTo>
                  <a:pt x="435" y="271"/>
                  <a:pt x="435" y="271"/>
                  <a:pt x="435" y="271"/>
                </a:cubicBezTo>
                <a:cubicBezTo>
                  <a:pt x="423" y="279"/>
                  <a:pt x="407" y="283"/>
                  <a:pt x="390" y="283"/>
                </a:cubicBezTo>
                <a:cubicBezTo>
                  <a:pt x="390" y="283"/>
                  <a:pt x="390" y="283"/>
                  <a:pt x="390" y="283"/>
                </a:cubicBezTo>
                <a:cubicBezTo>
                  <a:pt x="373" y="283"/>
                  <a:pt x="357" y="279"/>
                  <a:pt x="344" y="271"/>
                </a:cubicBezTo>
                <a:cubicBezTo>
                  <a:pt x="252" y="216"/>
                  <a:pt x="252" y="216"/>
                  <a:pt x="252" y="216"/>
                </a:cubicBezTo>
                <a:cubicBezTo>
                  <a:pt x="0" y="366"/>
                  <a:pt x="0" y="366"/>
                  <a:pt x="0" y="366"/>
                </a:cubicBezTo>
                <a:lnTo>
                  <a:pt x="0" y="392"/>
                </a:lnTo>
                <a:close/>
                <a:moveTo>
                  <a:pt x="217" y="195"/>
                </a:moveTo>
                <a:cubicBezTo>
                  <a:pt x="0" y="66"/>
                  <a:pt x="0" y="66"/>
                  <a:pt x="0" y="66"/>
                </a:cubicBezTo>
                <a:cubicBezTo>
                  <a:pt x="0" y="324"/>
                  <a:pt x="0" y="324"/>
                  <a:pt x="0" y="324"/>
                </a:cubicBezTo>
                <a:lnTo>
                  <a:pt x="217" y="195"/>
                </a:lnTo>
                <a:close/>
              </a:path>
            </a:pathLst>
          </a:custGeom>
          <a:solidFill>
            <a:schemeClr val="bg1"/>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049" tIns="43888" rIns="0" bIns="43888" numCol="1" spcCol="0" rtlCol="0" fromWordArt="0" anchor="ctr" anchorCtr="0" forceAA="0" compatLnSpc="1">
            <a:prstTxWarp prst="textNoShape">
              <a:avLst/>
            </a:prstTxWarp>
            <a:noAutofit/>
          </a:bodyPr>
          <a:lstStyle/>
          <a:p>
            <a:pPr defTabSz="895119">
              <a:lnSpc>
                <a:spcPct val="90000"/>
              </a:lnSpc>
              <a:spcAft>
                <a:spcPts val="576"/>
              </a:spcAft>
            </a:pPr>
            <a:endParaRPr lang="en-US" sz="1342" b="1" dirty="0">
              <a:gradFill>
                <a:gsLst>
                  <a:gs pos="50427">
                    <a:srgbClr val="FFFFFF"/>
                  </a:gs>
                  <a:gs pos="30000">
                    <a:srgbClr val="FFFFFF"/>
                  </a:gs>
                </a:gsLst>
                <a:lin ang="5400000" scaled="0"/>
              </a:gradFill>
              <a:latin typeface="Segoe UI"/>
            </a:endParaRPr>
          </a:p>
        </p:txBody>
      </p:sp>
      <p:sp>
        <p:nvSpPr>
          <p:cNvPr id="333" name="Oval 332"/>
          <p:cNvSpPr/>
          <p:nvPr/>
        </p:nvSpPr>
        <p:spPr bwMode="auto">
          <a:xfrm>
            <a:off x="8093680" y="2236744"/>
            <a:ext cx="836157" cy="83615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4" name="Freeform 17"/>
          <p:cNvSpPr>
            <a:spLocks noEditPoints="1"/>
          </p:cNvSpPr>
          <p:nvPr/>
        </p:nvSpPr>
        <p:spPr bwMode="auto">
          <a:xfrm>
            <a:off x="8281458" y="2362151"/>
            <a:ext cx="460602" cy="585348"/>
          </a:xfrm>
          <a:custGeom>
            <a:avLst/>
            <a:gdLst>
              <a:gd name="T0" fmla="*/ 718 w 3648"/>
              <a:gd name="T1" fmla="*/ 1195 h 4636"/>
              <a:gd name="T2" fmla="*/ 2791 w 3648"/>
              <a:gd name="T3" fmla="*/ 1195 h 4636"/>
              <a:gd name="T4" fmla="*/ 2791 w 3648"/>
              <a:gd name="T5" fmla="*/ 1358 h 4636"/>
              <a:gd name="T6" fmla="*/ 718 w 3648"/>
              <a:gd name="T7" fmla="*/ 1358 h 4636"/>
              <a:gd name="T8" fmla="*/ 718 w 3648"/>
              <a:gd name="T9" fmla="*/ 1195 h 4636"/>
              <a:gd name="T10" fmla="*/ 718 w 3648"/>
              <a:gd name="T11" fmla="*/ 1195 h 4636"/>
              <a:gd name="T12" fmla="*/ 718 w 3648"/>
              <a:gd name="T13" fmla="*/ 1195 h 4636"/>
              <a:gd name="T14" fmla="*/ 718 w 3648"/>
              <a:gd name="T15" fmla="*/ 1885 h 4636"/>
              <a:gd name="T16" fmla="*/ 2791 w 3648"/>
              <a:gd name="T17" fmla="*/ 1885 h 4636"/>
              <a:gd name="T18" fmla="*/ 2791 w 3648"/>
              <a:gd name="T19" fmla="*/ 1748 h 4636"/>
              <a:gd name="T20" fmla="*/ 718 w 3648"/>
              <a:gd name="T21" fmla="*/ 1748 h 4636"/>
              <a:gd name="T22" fmla="*/ 718 w 3648"/>
              <a:gd name="T23" fmla="*/ 1885 h 4636"/>
              <a:gd name="T24" fmla="*/ 718 w 3648"/>
              <a:gd name="T25" fmla="*/ 1885 h 4636"/>
              <a:gd name="T26" fmla="*/ 718 w 3648"/>
              <a:gd name="T27" fmla="*/ 1885 h 4636"/>
              <a:gd name="T28" fmla="*/ 718 w 3648"/>
              <a:gd name="T29" fmla="*/ 2439 h 4636"/>
              <a:gd name="T30" fmla="*/ 2791 w 3648"/>
              <a:gd name="T31" fmla="*/ 2439 h 4636"/>
              <a:gd name="T32" fmla="*/ 2791 w 3648"/>
              <a:gd name="T33" fmla="*/ 2276 h 4636"/>
              <a:gd name="T34" fmla="*/ 718 w 3648"/>
              <a:gd name="T35" fmla="*/ 2276 h 4636"/>
              <a:gd name="T36" fmla="*/ 718 w 3648"/>
              <a:gd name="T37" fmla="*/ 2439 h 4636"/>
              <a:gd name="T38" fmla="*/ 718 w 3648"/>
              <a:gd name="T39" fmla="*/ 2439 h 4636"/>
              <a:gd name="T40" fmla="*/ 718 w 3648"/>
              <a:gd name="T41" fmla="*/ 2439 h 4636"/>
              <a:gd name="T42" fmla="*/ 718 w 3648"/>
              <a:gd name="T43" fmla="*/ 2966 h 4636"/>
              <a:gd name="T44" fmla="*/ 2791 w 3648"/>
              <a:gd name="T45" fmla="*/ 2966 h 4636"/>
              <a:gd name="T46" fmla="*/ 2791 w 3648"/>
              <a:gd name="T47" fmla="*/ 2803 h 4636"/>
              <a:gd name="T48" fmla="*/ 718 w 3648"/>
              <a:gd name="T49" fmla="*/ 2803 h 4636"/>
              <a:gd name="T50" fmla="*/ 718 w 3648"/>
              <a:gd name="T51" fmla="*/ 2966 h 4636"/>
              <a:gd name="T52" fmla="*/ 718 w 3648"/>
              <a:gd name="T53" fmla="*/ 2966 h 4636"/>
              <a:gd name="T54" fmla="*/ 718 w 3648"/>
              <a:gd name="T55" fmla="*/ 2966 h 4636"/>
              <a:gd name="T56" fmla="*/ 3648 w 3648"/>
              <a:gd name="T57" fmla="*/ 1131 h 4636"/>
              <a:gd name="T58" fmla="*/ 3648 w 3648"/>
              <a:gd name="T59" fmla="*/ 4636 h 4636"/>
              <a:gd name="T60" fmla="*/ 0 w 3648"/>
              <a:gd name="T61" fmla="*/ 4636 h 4636"/>
              <a:gd name="T62" fmla="*/ 0 w 3648"/>
              <a:gd name="T63" fmla="*/ 14 h 4636"/>
              <a:gd name="T64" fmla="*/ 2718 w 3648"/>
              <a:gd name="T65" fmla="*/ 14 h 4636"/>
              <a:gd name="T66" fmla="*/ 2718 w 3648"/>
              <a:gd name="T67" fmla="*/ 0 h 4636"/>
              <a:gd name="T68" fmla="*/ 3648 w 3648"/>
              <a:gd name="T69" fmla="*/ 1131 h 4636"/>
              <a:gd name="T70" fmla="*/ 3648 w 3648"/>
              <a:gd name="T71" fmla="*/ 1131 h 4636"/>
              <a:gd name="T72" fmla="*/ 3648 w 3648"/>
              <a:gd name="T73" fmla="*/ 1131 h 4636"/>
              <a:gd name="T74" fmla="*/ 3409 w 3648"/>
              <a:gd name="T75" fmla="*/ 994 h 4636"/>
              <a:gd name="T76" fmla="*/ 2692 w 3648"/>
              <a:gd name="T77" fmla="*/ 994 h 4636"/>
              <a:gd name="T78" fmla="*/ 2718 w 3648"/>
              <a:gd name="T79" fmla="*/ 265 h 4636"/>
              <a:gd name="T80" fmla="*/ 251 w 3648"/>
              <a:gd name="T81" fmla="*/ 265 h 4636"/>
              <a:gd name="T82" fmla="*/ 251 w 3648"/>
              <a:gd name="T83" fmla="*/ 4386 h 4636"/>
              <a:gd name="T84" fmla="*/ 3409 w 3648"/>
              <a:gd name="T85" fmla="*/ 4386 h 4636"/>
              <a:gd name="T86" fmla="*/ 3409 w 3648"/>
              <a:gd name="T87" fmla="*/ 994 h 4636"/>
              <a:gd name="T88" fmla="*/ 3409 w 3648"/>
              <a:gd name="T89" fmla="*/ 994 h 4636"/>
              <a:gd name="T90" fmla="*/ 3409 w 3648"/>
              <a:gd name="T91" fmla="*/ 994 h 4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648" h="4636">
                <a:moveTo>
                  <a:pt x="718" y="1195"/>
                </a:moveTo>
                <a:lnTo>
                  <a:pt x="2791" y="1195"/>
                </a:lnTo>
                <a:lnTo>
                  <a:pt x="2791" y="1358"/>
                </a:lnTo>
                <a:lnTo>
                  <a:pt x="718" y="1358"/>
                </a:lnTo>
                <a:lnTo>
                  <a:pt x="718" y="1195"/>
                </a:lnTo>
                <a:lnTo>
                  <a:pt x="718" y="1195"/>
                </a:lnTo>
                <a:lnTo>
                  <a:pt x="718" y="1195"/>
                </a:lnTo>
                <a:close/>
                <a:moveTo>
                  <a:pt x="718" y="1885"/>
                </a:moveTo>
                <a:lnTo>
                  <a:pt x="2791" y="1885"/>
                </a:lnTo>
                <a:lnTo>
                  <a:pt x="2791" y="1748"/>
                </a:lnTo>
                <a:lnTo>
                  <a:pt x="718" y="1748"/>
                </a:lnTo>
                <a:lnTo>
                  <a:pt x="718" y="1885"/>
                </a:lnTo>
                <a:lnTo>
                  <a:pt x="718" y="1885"/>
                </a:lnTo>
                <a:lnTo>
                  <a:pt x="718" y="1885"/>
                </a:lnTo>
                <a:close/>
                <a:moveTo>
                  <a:pt x="718" y="2439"/>
                </a:moveTo>
                <a:lnTo>
                  <a:pt x="2791" y="2439"/>
                </a:lnTo>
                <a:lnTo>
                  <a:pt x="2791" y="2276"/>
                </a:lnTo>
                <a:lnTo>
                  <a:pt x="718" y="2276"/>
                </a:lnTo>
                <a:lnTo>
                  <a:pt x="718" y="2439"/>
                </a:lnTo>
                <a:lnTo>
                  <a:pt x="718" y="2439"/>
                </a:lnTo>
                <a:lnTo>
                  <a:pt x="718" y="2439"/>
                </a:lnTo>
                <a:close/>
                <a:moveTo>
                  <a:pt x="718" y="2966"/>
                </a:moveTo>
                <a:lnTo>
                  <a:pt x="2791" y="2966"/>
                </a:lnTo>
                <a:lnTo>
                  <a:pt x="2791" y="2803"/>
                </a:lnTo>
                <a:lnTo>
                  <a:pt x="718" y="2803"/>
                </a:lnTo>
                <a:lnTo>
                  <a:pt x="718" y="2966"/>
                </a:lnTo>
                <a:lnTo>
                  <a:pt x="718" y="2966"/>
                </a:lnTo>
                <a:lnTo>
                  <a:pt x="718" y="2966"/>
                </a:lnTo>
                <a:close/>
                <a:moveTo>
                  <a:pt x="3648" y="1131"/>
                </a:moveTo>
                <a:lnTo>
                  <a:pt x="3648" y="4636"/>
                </a:lnTo>
                <a:lnTo>
                  <a:pt x="0" y="4636"/>
                </a:lnTo>
                <a:lnTo>
                  <a:pt x="0" y="14"/>
                </a:lnTo>
                <a:lnTo>
                  <a:pt x="2718" y="14"/>
                </a:lnTo>
                <a:lnTo>
                  <a:pt x="2718" y="0"/>
                </a:lnTo>
                <a:lnTo>
                  <a:pt x="3648" y="1131"/>
                </a:lnTo>
                <a:lnTo>
                  <a:pt x="3648" y="1131"/>
                </a:lnTo>
                <a:lnTo>
                  <a:pt x="3648" y="1131"/>
                </a:lnTo>
                <a:close/>
                <a:moveTo>
                  <a:pt x="3409" y="994"/>
                </a:moveTo>
                <a:lnTo>
                  <a:pt x="2692" y="994"/>
                </a:lnTo>
                <a:lnTo>
                  <a:pt x="2718" y="265"/>
                </a:lnTo>
                <a:lnTo>
                  <a:pt x="251" y="265"/>
                </a:lnTo>
                <a:lnTo>
                  <a:pt x="251" y="4386"/>
                </a:lnTo>
                <a:lnTo>
                  <a:pt x="3409" y="4386"/>
                </a:lnTo>
                <a:lnTo>
                  <a:pt x="3409" y="994"/>
                </a:lnTo>
                <a:lnTo>
                  <a:pt x="3409" y="994"/>
                </a:lnTo>
                <a:lnTo>
                  <a:pt x="3409" y="994"/>
                </a:lnTo>
                <a:close/>
              </a:path>
            </a:pathLst>
          </a:custGeom>
          <a:solidFill>
            <a:schemeClr val="bg1"/>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337" name="Oval 336"/>
          <p:cNvSpPr/>
          <p:nvPr/>
        </p:nvSpPr>
        <p:spPr bwMode="auto">
          <a:xfrm>
            <a:off x="9296732" y="2236744"/>
            <a:ext cx="836157" cy="83615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8" name="Freeform 337"/>
          <p:cNvSpPr>
            <a:spLocks noEditPoints="1"/>
          </p:cNvSpPr>
          <p:nvPr/>
        </p:nvSpPr>
        <p:spPr bwMode="auto">
          <a:xfrm>
            <a:off x="9425667" y="2406876"/>
            <a:ext cx="578291" cy="495893"/>
          </a:xfrm>
          <a:custGeom>
            <a:avLst/>
            <a:gdLst>
              <a:gd name="T0" fmla="*/ 1173 w 1958"/>
              <a:gd name="T1" fmla="*/ 413 h 1678"/>
              <a:gd name="T2" fmla="*/ 1292 w 1958"/>
              <a:gd name="T3" fmla="*/ 532 h 1678"/>
              <a:gd name="T4" fmla="*/ 1292 w 1958"/>
              <a:gd name="T5" fmla="*/ 1063 h 1678"/>
              <a:gd name="T6" fmla="*/ 1173 w 1958"/>
              <a:gd name="T7" fmla="*/ 1182 h 1678"/>
              <a:gd name="T8" fmla="*/ 1173 w 1958"/>
              <a:gd name="T9" fmla="*/ 1182 h 1678"/>
              <a:gd name="T10" fmla="*/ 1173 w 1958"/>
              <a:gd name="T11" fmla="*/ 1559 h 1678"/>
              <a:gd name="T12" fmla="*/ 1061 w 1958"/>
              <a:gd name="T13" fmla="*/ 1678 h 1678"/>
              <a:gd name="T14" fmla="*/ 893 w 1958"/>
              <a:gd name="T15" fmla="*/ 1678 h 1678"/>
              <a:gd name="T16" fmla="*/ 781 w 1958"/>
              <a:gd name="T17" fmla="*/ 1559 h 1678"/>
              <a:gd name="T18" fmla="*/ 781 w 1958"/>
              <a:gd name="T19" fmla="*/ 1182 h 1678"/>
              <a:gd name="T20" fmla="*/ 781 w 1958"/>
              <a:gd name="T21" fmla="*/ 1182 h 1678"/>
              <a:gd name="T22" fmla="*/ 662 w 1958"/>
              <a:gd name="T23" fmla="*/ 1063 h 1678"/>
              <a:gd name="T24" fmla="*/ 662 w 1958"/>
              <a:gd name="T25" fmla="*/ 532 h 1678"/>
              <a:gd name="T26" fmla="*/ 781 w 1958"/>
              <a:gd name="T27" fmla="*/ 413 h 1678"/>
              <a:gd name="T28" fmla="*/ 1173 w 1958"/>
              <a:gd name="T29" fmla="*/ 413 h 1678"/>
              <a:gd name="T30" fmla="*/ 789 w 1958"/>
              <a:gd name="T31" fmla="*/ 188 h 1678"/>
              <a:gd name="T32" fmla="*/ 977 w 1958"/>
              <a:gd name="T33" fmla="*/ 376 h 1678"/>
              <a:gd name="T34" fmla="*/ 1164 w 1958"/>
              <a:gd name="T35" fmla="*/ 188 h 1678"/>
              <a:gd name="T36" fmla="*/ 977 w 1958"/>
              <a:gd name="T37" fmla="*/ 0 h 1678"/>
              <a:gd name="T38" fmla="*/ 789 w 1958"/>
              <a:gd name="T39" fmla="*/ 188 h 1678"/>
              <a:gd name="T40" fmla="*/ 1861 w 1958"/>
              <a:gd name="T41" fmla="*/ 461 h 1678"/>
              <a:gd name="T42" fmla="*/ 1527 w 1958"/>
              <a:gd name="T43" fmla="*/ 461 h 1678"/>
              <a:gd name="T44" fmla="*/ 1429 w 1958"/>
              <a:gd name="T45" fmla="*/ 559 h 1678"/>
              <a:gd name="T46" fmla="*/ 1429 w 1958"/>
              <a:gd name="T47" fmla="*/ 1015 h 1678"/>
              <a:gd name="T48" fmla="*/ 1527 w 1958"/>
              <a:gd name="T49" fmla="*/ 1113 h 1678"/>
              <a:gd name="T50" fmla="*/ 1527 w 1958"/>
              <a:gd name="T51" fmla="*/ 1113 h 1678"/>
              <a:gd name="T52" fmla="*/ 1527 w 1958"/>
              <a:gd name="T53" fmla="*/ 1442 h 1678"/>
              <a:gd name="T54" fmla="*/ 1617 w 1958"/>
              <a:gd name="T55" fmla="*/ 1541 h 1678"/>
              <a:gd name="T56" fmla="*/ 1763 w 1958"/>
              <a:gd name="T57" fmla="*/ 1541 h 1678"/>
              <a:gd name="T58" fmla="*/ 1861 w 1958"/>
              <a:gd name="T59" fmla="*/ 1442 h 1678"/>
              <a:gd name="T60" fmla="*/ 1861 w 1958"/>
              <a:gd name="T61" fmla="*/ 1113 h 1678"/>
              <a:gd name="T62" fmla="*/ 1861 w 1958"/>
              <a:gd name="T63" fmla="*/ 1113 h 1678"/>
              <a:gd name="T64" fmla="*/ 1958 w 1958"/>
              <a:gd name="T65" fmla="*/ 1015 h 1678"/>
              <a:gd name="T66" fmla="*/ 1958 w 1958"/>
              <a:gd name="T67" fmla="*/ 559 h 1678"/>
              <a:gd name="T68" fmla="*/ 1861 w 1958"/>
              <a:gd name="T69" fmla="*/ 461 h 1678"/>
              <a:gd name="T70" fmla="*/ 1530 w 1958"/>
              <a:gd name="T71" fmla="*/ 265 h 1678"/>
              <a:gd name="T72" fmla="*/ 1691 w 1958"/>
              <a:gd name="T73" fmla="*/ 424 h 1678"/>
              <a:gd name="T74" fmla="*/ 1853 w 1958"/>
              <a:gd name="T75" fmla="*/ 265 h 1678"/>
              <a:gd name="T76" fmla="*/ 1691 w 1958"/>
              <a:gd name="T77" fmla="*/ 106 h 1678"/>
              <a:gd name="T78" fmla="*/ 1530 w 1958"/>
              <a:gd name="T79" fmla="*/ 265 h 1678"/>
              <a:gd name="T80" fmla="*/ 432 w 1958"/>
              <a:gd name="T81" fmla="*/ 461 h 1678"/>
              <a:gd name="T82" fmla="*/ 98 w 1958"/>
              <a:gd name="T83" fmla="*/ 461 h 1678"/>
              <a:gd name="T84" fmla="*/ 0 w 1958"/>
              <a:gd name="T85" fmla="*/ 559 h 1678"/>
              <a:gd name="T86" fmla="*/ 0 w 1958"/>
              <a:gd name="T87" fmla="*/ 1015 h 1678"/>
              <a:gd name="T88" fmla="*/ 98 w 1958"/>
              <a:gd name="T89" fmla="*/ 1113 h 1678"/>
              <a:gd name="T90" fmla="*/ 98 w 1958"/>
              <a:gd name="T91" fmla="*/ 1113 h 1678"/>
              <a:gd name="T92" fmla="*/ 98 w 1958"/>
              <a:gd name="T93" fmla="*/ 1442 h 1678"/>
              <a:gd name="T94" fmla="*/ 195 w 1958"/>
              <a:gd name="T95" fmla="*/ 1541 h 1678"/>
              <a:gd name="T96" fmla="*/ 341 w 1958"/>
              <a:gd name="T97" fmla="*/ 1541 h 1678"/>
              <a:gd name="T98" fmla="*/ 432 w 1958"/>
              <a:gd name="T99" fmla="*/ 1442 h 1678"/>
              <a:gd name="T100" fmla="*/ 432 w 1958"/>
              <a:gd name="T101" fmla="*/ 1113 h 1678"/>
              <a:gd name="T102" fmla="*/ 432 w 1958"/>
              <a:gd name="T103" fmla="*/ 1113 h 1678"/>
              <a:gd name="T104" fmla="*/ 529 w 1958"/>
              <a:gd name="T105" fmla="*/ 1015 h 1678"/>
              <a:gd name="T106" fmla="*/ 529 w 1958"/>
              <a:gd name="T107" fmla="*/ 559 h 1678"/>
              <a:gd name="T108" fmla="*/ 432 w 1958"/>
              <a:gd name="T109" fmla="*/ 461 h 1678"/>
              <a:gd name="T110" fmla="*/ 101 w 1958"/>
              <a:gd name="T111" fmla="*/ 265 h 1678"/>
              <a:gd name="T112" fmla="*/ 262 w 1958"/>
              <a:gd name="T113" fmla="*/ 424 h 1678"/>
              <a:gd name="T114" fmla="*/ 423 w 1958"/>
              <a:gd name="T115" fmla="*/ 265 h 1678"/>
              <a:gd name="T116" fmla="*/ 262 w 1958"/>
              <a:gd name="T117" fmla="*/ 106 h 1678"/>
              <a:gd name="T118" fmla="*/ 101 w 1958"/>
              <a:gd name="T119" fmla="*/ 265 h 1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958" h="1678">
                <a:moveTo>
                  <a:pt x="1173" y="413"/>
                </a:moveTo>
                <a:cubicBezTo>
                  <a:pt x="1236" y="413"/>
                  <a:pt x="1292" y="469"/>
                  <a:pt x="1292" y="532"/>
                </a:cubicBezTo>
                <a:cubicBezTo>
                  <a:pt x="1292" y="532"/>
                  <a:pt x="1292" y="532"/>
                  <a:pt x="1292" y="1063"/>
                </a:cubicBezTo>
                <a:cubicBezTo>
                  <a:pt x="1292" y="1126"/>
                  <a:pt x="1236" y="1182"/>
                  <a:pt x="1173" y="1182"/>
                </a:cubicBezTo>
                <a:cubicBezTo>
                  <a:pt x="1173" y="1182"/>
                  <a:pt x="1173" y="1182"/>
                  <a:pt x="1173" y="1182"/>
                </a:cubicBezTo>
                <a:cubicBezTo>
                  <a:pt x="1173" y="1182"/>
                  <a:pt x="1173" y="1182"/>
                  <a:pt x="1173" y="1559"/>
                </a:cubicBezTo>
                <a:cubicBezTo>
                  <a:pt x="1173" y="1622"/>
                  <a:pt x="1124" y="1678"/>
                  <a:pt x="1061" y="1678"/>
                </a:cubicBezTo>
                <a:cubicBezTo>
                  <a:pt x="1061" y="1678"/>
                  <a:pt x="1061" y="1678"/>
                  <a:pt x="893" y="1678"/>
                </a:cubicBezTo>
                <a:cubicBezTo>
                  <a:pt x="830" y="1678"/>
                  <a:pt x="781" y="1622"/>
                  <a:pt x="781" y="1559"/>
                </a:cubicBezTo>
                <a:cubicBezTo>
                  <a:pt x="781" y="1559"/>
                  <a:pt x="781" y="1559"/>
                  <a:pt x="781" y="1182"/>
                </a:cubicBezTo>
                <a:cubicBezTo>
                  <a:pt x="781" y="1182"/>
                  <a:pt x="781" y="1182"/>
                  <a:pt x="781" y="1182"/>
                </a:cubicBezTo>
                <a:cubicBezTo>
                  <a:pt x="718" y="1182"/>
                  <a:pt x="662" y="1126"/>
                  <a:pt x="662" y="1063"/>
                </a:cubicBezTo>
                <a:cubicBezTo>
                  <a:pt x="662" y="1063"/>
                  <a:pt x="662" y="1063"/>
                  <a:pt x="662" y="532"/>
                </a:cubicBezTo>
                <a:cubicBezTo>
                  <a:pt x="662" y="469"/>
                  <a:pt x="718" y="413"/>
                  <a:pt x="781" y="413"/>
                </a:cubicBezTo>
                <a:cubicBezTo>
                  <a:pt x="781" y="413"/>
                  <a:pt x="781" y="413"/>
                  <a:pt x="1173" y="413"/>
                </a:cubicBezTo>
                <a:close/>
                <a:moveTo>
                  <a:pt x="789" y="188"/>
                </a:moveTo>
                <a:cubicBezTo>
                  <a:pt x="789" y="292"/>
                  <a:pt x="873" y="376"/>
                  <a:pt x="977" y="376"/>
                </a:cubicBezTo>
                <a:cubicBezTo>
                  <a:pt x="1080" y="376"/>
                  <a:pt x="1164" y="292"/>
                  <a:pt x="1164" y="188"/>
                </a:cubicBezTo>
                <a:cubicBezTo>
                  <a:pt x="1164" y="84"/>
                  <a:pt x="1080" y="0"/>
                  <a:pt x="977" y="0"/>
                </a:cubicBezTo>
                <a:cubicBezTo>
                  <a:pt x="873" y="0"/>
                  <a:pt x="789" y="84"/>
                  <a:pt x="789" y="188"/>
                </a:cubicBezTo>
                <a:close/>
                <a:moveTo>
                  <a:pt x="1861" y="461"/>
                </a:moveTo>
                <a:cubicBezTo>
                  <a:pt x="1527" y="461"/>
                  <a:pt x="1527" y="461"/>
                  <a:pt x="1527" y="461"/>
                </a:cubicBezTo>
                <a:cubicBezTo>
                  <a:pt x="1471" y="461"/>
                  <a:pt x="1429" y="503"/>
                  <a:pt x="1429" y="559"/>
                </a:cubicBezTo>
                <a:cubicBezTo>
                  <a:pt x="1429" y="1015"/>
                  <a:pt x="1429" y="1015"/>
                  <a:pt x="1429" y="1015"/>
                </a:cubicBezTo>
                <a:cubicBezTo>
                  <a:pt x="1429" y="1071"/>
                  <a:pt x="1471" y="1113"/>
                  <a:pt x="1527" y="1113"/>
                </a:cubicBezTo>
                <a:cubicBezTo>
                  <a:pt x="1527" y="1113"/>
                  <a:pt x="1527" y="1113"/>
                  <a:pt x="1527" y="1113"/>
                </a:cubicBezTo>
                <a:cubicBezTo>
                  <a:pt x="1527" y="1442"/>
                  <a:pt x="1527" y="1442"/>
                  <a:pt x="1527" y="1442"/>
                </a:cubicBezTo>
                <a:cubicBezTo>
                  <a:pt x="1527" y="1499"/>
                  <a:pt x="1568" y="1541"/>
                  <a:pt x="1617" y="1541"/>
                </a:cubicBezTo>
                <a:cubicBezTo>
                  <a:pt x="1763" y="1541"/>
                  <a:pt x="1763" y="1541"/>
                  <a:pt x="1763" y="1541"/>
                </a:cubicBezTo>
                <a:cubicBezTo>
                  <a:pt x="1819" y="1541"/>
                  <a:pt x="1861" y="1499"/>
                  <a:pt x="1861" y="1442"/>
                </a:cubicBezTo>
                <a:cubicBezTo>
                  <a:pt x="1861" y="1113"/>
                  <a:pt x="1861" y="1113"/>
                  <a:pt x="1861" y="1113"/>
                </a:cubicBezTo>
                <a:cubicBezTo>
                  <a:pt x="1861" y="1113"/>
                  <a:pt x="1861" y="1113"/>
                  <a:pt x="1861" y="1113"/>
                </a:cubicBezTo>
                <a:cubicBezTo>
                  <a:pt x="1917" y="1113"/>
                  <a:pt x="1958" y="1071"/>
                  <a:pt x="1958" y="1015"/>
                </a:cubicBezTo>
                <a:cubicBezTo>
                  <a:pt x="1958" y="559"/>
                  <a:pt x="1958" y="559"/>
                  <a:pt x="1958" y="559"/>
                </a:cubicBezTo>
                <a:cubicBezTo>
                  <a:pt x="1958" y="503"/>
                  <a:pt x="1917" y="461"/>
                  <a:pt x="1861" y="461"/>
                </a:cubicBezTo>
                <a:close/>
                <a:moveTo>
                  <a:pt x="1530" y="265"/>
                </a:moveTo>
                <a:cubicBezTo>
                  <a:pt x="1530" y="353"/>
                  <a:pt x="1602" y="424"/>
                  <a:pt x="1691" y="424"/>
                </a:cubicBezTo>
                <a:cubicBezTo>
                  <a:pt x="1780" y="424"/>
                  <a:pt x="1853" y="353"/>
                  <a:pt x="1853" y="265"/>
                </a:cubicBezTo>
                <a:cubicBezTo>
                  <a:pt x="1853" y="177"/>
                  <a:pt x="1780" y="106"/>
                  <a:pt x="1691" y="106"/>
                </a:cubicBezTo>
                <a:cubicBezTo>
                  <a:pt x="1602" y="106"/>
                  <a:pt x="1530" y="177"/>
                  <a:pt x="1530" y="265"/>
                </a:cubicBezTo>
                <a:close/>
                <a:moveTo>
                  <a:pt x="432" y="461"/>
                </a:moveTo>
                <a:cubicBezTo>
                  <a:pt x="98" y="461"/>
                  <a:pt x="98" y="461"/>
                  <a:pt x="98" y="461"/>
                </a:cubicBezTo>
                <a:cubicBezTo>
                  <a:pt x="42" y="461"/>
                  <a:pt x="0" y="503"/>
                  <a:pt x="0" y="559"/>
                </a:cubicBezTo>
                <a:cubicBezTo>
                  <a:pt x="0" y="1015"/>
                  <a:pt x="0" y="1015"/>
                  <a:pt x="0" y="1015"/>
                </a:cubicBezTo>
                <a:cubicBezTo>
                  <a:pt x="0" y="1071"/>
                  <a:pt x="42" y="1113"/>
                  <a:pt x="98" y="1113"/>
                </a:cubicBezTo>
                <a:cubicBezTo>
                  <a:pt x="98" y="1113"/>
                  <a:pt x="98" y="1113"/>
                  <a:pt x="98" y="1113"/>
                </a:cubicBezTo>
                <a:cubicBezTo>
                  <a:pt x="98" y="1442"/>
                  <a:pt x="98" y="1442"/>
                  <a:pt x="98" y="1442"/>
                </a:cubicBezTo>
                <a:cubicBezTo>
                  <a:pt x="98" y="1499"/>
                  <a:pt x="139" y="1541"/>
                  <a:pt x="195" y="1541"/>
                </a:cubicBezTo>
                <a:cubicBezTo>
                  <a:pt x="341" y="1541"/>
                  <a:pt x="341" y="1541"/>
                  <a:pt x="341" y="1541"/>
                </a:cubicBezTo>
                <a:cubicBezTo>
                  <a:pt x="390" y="1541"/>
                  <a:pt x="432" y="1499"/>
                  <a:pt x="432" y="1442"/>
                </a:cubicBezTo>
                <a:cubicBezTo>
                  <a:pt x="432" y="1113"/>
                  <a:pt x="432" y="1113"/>
                  <a:pt x="432" y="1113"/>
                </a:cubicBezTo>
                <a:cubicBezTo>
                  <a:pt x="432" y="1113"/>
                  <a:pt x="432" y="1113"/>
                  <a:pt x="432" y="1113"/>
                </a:cubicBezTo>
                <a:cubicBezTo>
                  <a:pt x="488" y="1113"/>
                  <a:pt x="529" y="1071"/>
                  <a:pt x="529" y="1015"/>
                </a:cubicBezTo>
                <a:cubicBezTo>
                  <a:pt x="529" y="559"/>
                  <a:pt x="529" y="559"/>
                  <a:pt x="529" y="559"/>
                </a:cubicBezTo>
                <a:cubicBezTo>
                  <a:pt x="529" y="503"/>
                  <a:pt x="488" y="461"/>
                  <a:pt x="432" y="461"/>
                </a:cubicBezTo>
                <a:close/>
                <a:moveTo>
                  <a:pt x="101" y="265"/>
                </a:moveTo>
                <a:cubicBezTo>
                  <a:pt x="101" y="353"/>
                  <a:pt x="173" y="424"/>
                  <a:pt x="262" y="424"/>
                </a:cubicBezTo>
                <a:cubicBezTo>
                  <a:pt x="351" y="424"/>
                  <a:pt x="423" y="353"/>
                  <a:pt x="423" y="265"/>
                </a:cubicBezTo>
                <a:cubicBezTo>
                  <a:pt x="423" y="177"/>
                  <a:pt x="351" y="106"/>
                  <a:pt x="262" y="106"/>
                </a:cubicBezTo>
                <a:cubicBezTo>
                  <a:pt x="173" y="106"/>
                  <a:pt x="101" y="177"/>
                  <a:pt x="101" y="265"/>
                </a:cubicBezTo>
                <a:close/>
              </a:path>
            </a:pathLst>
          </a:custGeom>
          <a:solidFill>
            <a:schemeClr val="bg1"/>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340" name="Oval 339"/>
          <p:cNvSpPr/>
          <p:nvPr/>
        </p:nvSpPr>
        <p:spPr bwMode="auto">
          <a:xfrm>
            <a:off x="10499783" y="2236744"/>
            <a:ext cx="836157" cy="83615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1" name="Group 10"/>
          <p:cNvGrpSpPr/>
          <p:nvPr/>
        </p:nvGrpSpPr>
        <p:grpSpPr>
          <a:xfrm>
            <a:off x="10645472" y="2417361"/>
            <a:ext cx="544782" cy="474928"/>
            <a:chOff x="10450695" y="2384201"/>
            <a:chExt cx="683568" cy="595918"/>
          </a:xfrm>
        </p:grpSpPr>
        <p:sp>
          <p:nvSpPr>
            <p:cNvPr id="10" name="Rectangle 9"/>
            <p:cNvSpPr/>
            <p:nvPr/>
          </p:nvSpPr>
          <p:spPr bwMode="auto">
            <a:xfrm>
              <a:off x="10450695" y="2384201"/>
              <a:ext cx="595918" cy="595918"/>
            </a:xfrm>
            <a:prstGeom prst="rect">
              <a:avLst/>
            </a:prstGeom>
            <a:noFill/>
            <a:ln w="3175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 name="Freeform 5"/>
            <p:cNvSpPr>
              <a:spLocks/>
            </p:cNvSpPr>
            <p:nvPr/>
          </p:nvSpPr>
          <p:spPr bwMode="auto">
            <a:xfrm>
              <a:off x="10496281" y="2446461"/>
              <a:ext cx="637982" cy="488956"/>
            </a:xfrm>
            <a:custGeom>
              <a:avLst/>
              <a:gdLst>
                <a:gd name="T0" fmla="*/ 2264 w 2306"/>
                <a:gd name="T1" fmla="*/ 244 h 1766"/>
                <a:gd name="T2" fmla="*/ 2062 w 2306"/>
                <a:gd name="T3" fmla="*/ 41 h 1766"/>
                <a:gd name="T4" fmla="*/ 1961 w 2306"/>
                <a:gd name="T5" fmla="*/ 0 h 1766"/>
                <a:gd name="T6" fmla="*/ 1859 w 2306"/>
                <a:gd name="T7" fmla="*/ 41 h 1766"/>
                <a:gd name="T8" fmla="*/ 884 w 2306"/>
                <a:gd name="T9" fmla="*/ 1018 h 1766"/>
                <a:gd name="T10" fmla="*/ 447 w 2306"/>
                <a:gd name="T11" fmla="*/ 580 h 1766"/>
                <a:gd name="T12" fmla="*/ 345 w 2306"/>
                <a:gd name="T13" fmla="*/ 538 h 1766"/>
                <a:gd name="T14" fmla="*/ 244 w 2306"/>
                <a:gd name="T15" fmla="*/ 580 h 1766"/>
                <a:gd name="T16" fmla="*/ 42 w 2306"/>
                <a:gd name="T17" fmla="*/ 782 h 1766"/>
                <a:gd name="T18" fmla="*/ 0 w 2306"/>
                <a:gd name="T19" fmla="*/ 883 h 1766"/>
                <a:gd name="T20" fmla="*/ 42 w 2306"/>
                <a:gd name="T21" fmla="*/ 984 h 1766"/>
                <a:gd name="T22" fmla="*/ 580 w 2306"/>
                <a:gd name="T23" fmla="*/ 1522 h 1766"/>
                <a:gd name="T24" fmla="*/ 783 w 2306"/>
                <a:gd name="T25" fmla="*/ 1725 h 1766"/>
                <a:gd name="T26" fmla="*/ 884 w 2306"/>
                <a:gd name="T27" fmla="*/ 1766 h 1766"/>
                <a:gd name="T28" fmla="*/ 985 w 2306"/>
                <a:gd name="T29" fmla="*/ 1725 h 1766"/>
                <a:gd name="T30" fmla="*/ 1187 w 2306"/>
                <a:gd name="T31" fmla="*/ 1522 h 1766"/>
                <a:gd name="T32" fmla="*/ 2264 w 2306"/>
                <a:gd name="T33" fmla="*/ 446 h 1766"/>
                <a:gd name="T34" fmla="*/ 2306 w 2306"/>
                <a:gd name="T35" fmla="*/ 345 h 1766"/>
                <a:gd name="T36" fmla="*/ 2264 w 2306"/>
                <a:gd name="T37" fmla="*/ 244 h 17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06" h="1766">
                  <a:moveTo>
                    <a:pt x="2264" y="244"/>
                  </a:moveTo>
                  <a:cubicBezTo>
                    <a:pt x="2062" y="41"/>
                    <a:pt x="2062" y="41"/>
                    <a:pt x="2062" y="41"/>
                  </a:cubicBezTo>
                  <a:cubicBezTo>
                    <a:pt x="2034" y="14"/>
                    <a:pt x="2000" y="0"/>
                    <a:pt x="1961" y="0"/>
                  </a:cubicBezTo>
                  <a:cubicBezTo>
                    <a:pt x="1921" y="0"/>
                    <a:pt x="1887" y="14"/>
                    <a:pt x="1859" y="41"/>
                  </a:cubicBezTo>
                  <a:cubicBezTo>
                    <a:pt x="884" y="1018"/>
                    <a:pt x="884" y="1018"/>
                    <a:pt x="884" y="1018"/>
                  </a:cubicBezTo>
                  <a:cubicBezTo>
                    <a:pt x="447" y="580"/>
                    <a:pt x="447" y="580"/>
                    <a:pt x="447" y="580"/>
                  </a:cubicBezTo>
                  <a:cubicBezTo>
                    <a:pt x="419" y="552"/>
                    <a:pt x="385" y="538"/>
                    <a:pt x="345" y="538"/>
                  </a:cubicBezTo>
                  <a:cubicBezTo>
                    <a:pt x="306" y="538"/>
                    <a:pt x="272" y="552"/>
                    <a:pt x="244" y="580"/>
                  </a:cubicBezTo>
                  <a:cubicBezTo>
                    <a:pt x="42" y="782"/>
                    <a:pt x="42" y="782"/>
                    <a:pt x="42" y="782"/>
                  </a:cubicBezTo>
                  <a:cubicBezTo>
                    <a:pt x="14" y="810"/>
                    <a:pt x="0" y="843"/>
                    <a:pt x="0" y="883"/>
                  </a:cubicBezTo>
                  <a:cubicBezTo>
                    <a:pt x="0" y="923"/>
                    <a:pt x="14" y="956"/>
                    <a:pt x="42" y="984"/>
                  </a:cubicBezTo>
                  <a:cubicBezTo>
                    <a:pt x="580" y="1522"/>
                    <a:pt x="580" y="1522"/>
                    <a:pt x="580" y="1522"/>
                  </a:cubicBezTo>
                  <a:cubicBezTo>
                    <a:pt x="783" y="1725"/>
                    <a:pt x="783" y="1725"/>
                    <a:pt x="783" y="1725"/>
                  </a:cubicBezTo>
                  <a:cubicBezTo>
                    <a:pt x="810" y="1752"/>
                    <a:pt x="844" y="1766"/>
                    <a:pt x="884" y="1766"/>
                  </a:cubicBezTo>
                  <a:cubicBezTo>
                    <a:pt x="923" y="1766"/>
                    <a:pt x="957" y="1752"/>
                    <a:pt x="985" y="1725"/>
                  </a:cubicBezTo>
                  <a:cubicBezTo>
                    <a:pt x="1187" y="1522"/>
                    <a:pt x="1187" y="1522"/>
                    <a:pt x="1187" y="1522"/>
                  </a:cubicBezTo>
                  <a:cubicBezTo>
                    <a:pt x="2264" y="446"/>
                    <a:pt x="2264" y="446"/>
                    <a:pt x="2264" y="446"/>
                  </a:cubicBezTo>
                  <a:cubicBezTo>
                    <a:pt x="2292" y="418"/>
                    <a:pt x="2306" y="384"/>
                    <a:pt x="2306" y="345"/>
                  </a:cubicBezTo>
                  <a:cubicBezTo>
                    <a:pt x="2306" y="305"/>
                    <a:pt x="2292" y="271"/>
                    <a:pt x="2264" y="244"/>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grpSp>
      <p:grpSp>
        <p:nvGrpSpPr>
          <p:cNvPr id="679" name="Group 678"/>
          <p:cNvGrpSpPr/>
          <p:nvPr/>
        </p:nvGrpSpPr>
        <p:grpSpPr>
          <a:xfrm>
            <a:off x="10199756" y="4530966"/>
            <a:ext cx="1317611" cy="1040907"/>
            <a:chOff x="9972097" y="4402078"/>
            <a:chExt cx="1344382" cy="1062056"/>
          </a:xfrm>
        </p:grpSpPr>
        <p:grpSp>
          <p:nvGrpSpPr>
            <p:cNvPr id="678" name="Group 677"/>
            <p:cNvGrpSpPr/>
            <p:nvPr/>
          </p:nvGrpSpPr>
          <p:grpSpPr>
            <a:xfrm>
              <a:off x="9973234" y="4402078"/>
              <a:ext cx="1342109" cy="1062056"/>
              <a:chOff x="10031532" y="4402078"/>
              <a:chExt cx="1342109" cy="1062056"/>
            </a:xfrm>
          </p:grpSpPr>
          <p:sp>
            <p:nvSpPr>
              <p:cNvPr id="677" name="Rectangle 676"/>
              <p:cNvSpPr/>
              <p:nvPr/>
            </p:nvSpPr>
            <p:spPr bwMode="auto">
              <a:xfrm>
                <a:off x="10031532" y="4402078"/>
                <a:ext cx="757785" cy="1054200"/>
              </a:xfrm>
              <a:prstGeom prst="rect">
                <a:avLst/>
              </a:prstGeom>
              <a:solidFill>
                <a:srgbClr val="9FB80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41" name="Rectangle 640"/>
              <p:cNvSpPr/>
              <p:nvPr/>
            </p:nvSpPr>
            <p:spPr>
              <a:xfrm>
                <a:off x="10042902" y="4411102"/>
                <a:ext cx="1321875" cy="1053032"/>
              </a:xfrm>
              <a:custGeom>
                <a:avLst/>
                <a:gdLst>
                  <a:gd name="connsiteX0" fmla="*/ 0 w 1339601"/>
                  <a:gd name="connsiteY0" fmla="*/ 0 h 922774"/>
                  <a:gd name="connsiteX1" fmla="*/ 1339601 w 1339601"/>
                  <a:gd name="connsiteY1" fmla="*/ 0 h 922774"/>
                  <a:gd name="connsiteX2" fmla="*/ 1339601 w 1339601"/>
                  <a:gd name="connsiteY2" fmla="*/ 922774 h 922774"/>
                  <a:gd name="connsiteX3" fmla="*/ 0 w 1339601"/>
                  <a:gd name="connsiteY3" fmla="*/ 922774 h 922774"/>
                  <a:gd name="connsiteX4" fmla="*/ 0 w 1339601"/>
                  <a:gd name="connsiteY4" fmla="*/ 0 h 922774"/>
                  <a:gd name="connsiteX0" fmla="*/ 542925 w 1339601"/>
                  <a:gd name="connsiteY0" fmla="*/ 0 h 922774"/>
                  <a:gd name="connsiteX1" fmla="*/ 1339601 w 1339601"/>
                  <a:gd name="connsiteY1" fmla="*/ 0 h 922774"/>
                  <a:gd name="connsiteX2" fmla="*/ 1339601 w 1339601"/>
                  <a:gd name="connsiteY2" fmla="*/ 922774 h 922774"/>
                  <a:gd name="connsiteX3" fmla="*/ 0 w 1339601"/>
                  <a:gd name="connsiteY3" fmla="*/ 922774 h 922774"/>
                  <a:gd name="connsiteX4" fmla="*/ 542925 w 1339601"/>
                  <a:gd name="connsiteY4" fmla="*/ 0 h 922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9601" h="922774">
                    <a:moveTo>
                      <a:pt x="542925" y="0"/>
                    </a:moveTo>
                    <a:lnTo>
                      <a:pt x="1339601" y="0"/>
                    </a:lnTo>
                    <a:lnTo>
                      <a:pt x="1339601" y="922774"/>
                    </a:lnTo>
                    <a:lnTo>
                      <a:pt x="0" y="922774"/>
                    </a:lnTo>
                    <a:lnTo>
                      <a:pt x="542925" y="0"/>
                    </a:lnTo>
                    <a:close/>
                  </a:path>
                </a:pathLst>
              </a:custGeom>
              <a:solidFill>
                <a:srgbClr val="BBDA0A"/>
              </a:solidFill>
              <a:ln w="38100">
                <a:no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sp>
            <p:nvSpPr>
              <p:cNvPr id="639" name="Rectangle 638"/>
              <p:cNvSpPr/>
              <p:nvPr/>
            </p:nvSpPr>
            <p:spPr>
              <a:xfrm>
                <a:off x="10034040" y="4403840"/>
                <a:ext cx="1339601" cy="142908"/>
              </a:xfrm>
              <a:prstGeom prst="rect">
                <a:avLst/>
              </a:prstGeom>
              <a:noFill/>
              <a:ln w="38100">
                <a:solidFill>
                  <a:srgbClr val="333333"/>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sp>
            <p:nvSpPr>
              <p:cNvPr id="638" name="Rectangle 637"/>
              <p:cNvSpPr/>
              <p:nvPr/>
            </p:nvSpPr>
            <p:spPr>
              <a:xfrm>
                <a:off x="10034040" y="4533504"/>
                <a:ext cx="1339601" cy="922774"/>
              </a:xfrm>
              <a:prstGeom prst="rect">
                <a:avLst/>
              </a:prstGeom>
              <a:noFill/>
              <a:ln w="38100">
                <a:solidFill>
                  <a:srgbClr val="333333"/>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grpSp>
        <p:sp>
          <p:nvSpPr>
            <p:cNvPr id="673" name="TextBox 672"/>
            <p:cNvSpPr txBox="1"/>
            <p:nvPr/>
          </p:nvSpPr>
          <p:spPr>
            <a:xfrm>
              <a:off x="9972097" y="4577624"/>
              <a:ext cx="1344382" cy="859622"/>
            </a:xfrm>
            <a:prstGeom prst="rect">
              <a:avLst/>
            </a:prstGeom>
            <a:noFill/>
          </p:spPr>
          <p:txBody>
            <a:bodyPr wrap="square" lIns="179238" tIns="143391" rIns="179238" bIns="143391" rtlCol="0" anchor="ctr" anchorCtr="0">
              <a:noAutofit/>
            </a:bodyPr>
            <a:lstStyle/>
            <a:p>
              <a:pPr algn="ctr" defTabSz="914128">
                <a:lnSpc>
                  <a:spcPct val="90000"/>
                </a:lnSpc>
                <a:spcAft>
                  <a:spcPts val="588"/>
                </a:spcAft>
              </a:pPr>
              <a:r>
                <a:rPr lang="en-US" sz="2940" dirty="0">
                  <a:gradFill>
                    <a:gsLst>
                      <a:gs pos="2917">
                        <a:srgbClr val="404040"/>
                      </a:gs>
                      <a:gs pos="30000">
                        <a:srgbClr val="404040"/>
                      </a:gs>
                    </a:gsLst>
                    <a:lin ang="5400000" scaled="0"/>
                  </a:gradFill>
                  <a:latin typeface="Segoe UI Light"/>
                </a:rPr>
                <a:t>HTML</a:t>
              </a:r>
            </a:p>
          </p:txBody>
        </p:sp>
      </p:grpSp>
      <p:grpSp>
        <p:nvGrpSpPr>
          <p:cNvPr id="675" name="Group 674"/>
          <p:cNvGrpSpPr/>
          <p:nvPr/>
        </p:nvGrpSpPr>
        <p:grpSpPr>
          <a:xfrm>
            <a:off x="6936952" y="4284025"/>
            <a:ext cx="881657" cy="1287848"/>
            <a:chOff x="6803259" y="4273052"/>
            <a:chExt cx="899570" cy="1314014"/>
          </a:xfrm>
        </p:grpSpPr>
        <p:sp>
          <p:nvSpPr>
            <p:cNvPr id="328" name="Rounded Rectangle 327"/>
            <p:cNvSpPr/>
            <p:nvPr/>
          </p:nvSpPr>
          <p:spPr bwMode="auto">
            <a:xfrm rot="5400000">
              <a:off x="6596037" y="4480274"/>
              <a:ext cx="1314014" cy="899570"/>
            </a:xfrm>
            <a:prstGeom prst="roundRect">
              <a:avLst>
                <a:gd name="adj" fmla="val 5986"/>
              </a:avLst>
            </a:pr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29" name="Rounded Rectangle 328"/>
            <p:cNvSpPr/>
            <p:nvPr/>
          </p:nvSpPr>
          <p:spPr bwMode="auto">
            <a:xfrm rot="5400000">
              <a:off x="6687357" y="4516455"/>
              <a:ext cx="1131374" cy="788547"/>
            </a:xfrm>
            <a:prstGeom prst="roundRect">
              <a:avLst>
                <a:gd name="adj" fmla="val 3643"/>
              </a:avLst>
            </a:prstGeom>
            <a:solidFill>
              <a:srgbClr val="B4009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0" name="Oval 329"/>
            <p:cNvSpPr/>
            <p:nvPr/>
          </p:nvSpPr>
          <p:spPr bwMode="auto">
            <a:xfrm rot="5400000">
              <a:off x="7226436" y="5497479"/>
              <a:ext cx="53216" cy="53216"/>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40" name="Rounded Rectangle 639"/>
            <p:cNvSpPr/>
            <p:nvPr/>
          </p:nvSpPr>
          <p:spPr bwMode="auto">
            <a:xfrm rot="5400000">
              <a:off x="6687357" y="4516455"/>
              <a:ext cx="1131374" cy="788547"/>
            </a:xfrm>
            <a:custGeom>
              <a:avLst/>
              <a:gdLst>
                <a:gd name="connsiteX0" fmla="*/ 0 w 1131374"/>
                <a:gd name="connsiteY0" fmla="*/ 28727 h 788547"/>
                <a:gd name="connsiteX1" fmla="*/ 28727 w 1131374"/>
                <a:gd name="connsiteY1" fmla="*/ 0 h 788547"/>
                <a:gd name="connsiteX2" fmla="*/ 1102647 w 1131374"/>
                <a:gd name="connsiteY2" fmla="*/ 0 h 788547"/>
                <a:gd name="connsiteX3" fmla="*/ 1131374 w 1131374"/>
                <a:gd name="connsiteY3" fmla="*/ 28727 h 788547"/>
                <a:gd name="connsiteX4" fmla="*/ 1131374 w 1131374"/>
                <a:gd name="connsiteY4" fmla="*/ 759820 h 788547"/>
                <a:gd name="connsiteX5" fmla="*/ 1102647 w 1131374"/>
                <a:gd name="connsiteY5" fmla="*/ 788547 h 788547"/>
                <a:gd name="connsiteX6" fmla="*/ 28727 w 1131374"/>
                <a:gd name="connsiteY6" fmla="*/ 788547 h 788547"/>
                <a:gd name="connsiteX7" fmla="*/ 0 w 1131374"/>
                <a:gd name="connsiteY7" fmla="*/ 759820 h 788547"/>
                <a:gd name="connsiteX8" fmla="*/ 0 w 1131374"/>
                <a:gd name="connsiteY8" fmla="*/ 28727 h 788547"/>
                <a:gd name="connsiteX0" fmla="*/ 61126 w 1192500"/>
                <a:gd name="connsiteY0" fmla="*/ 28727 h 788547"/>
                <a:gd name="connsiteX1" fmla="*/ 89853 w 1192500"/>
                <a:gd name="connsiteY1" fmla="*/ 0 h 788547"/>
                <a:gd name="connsiteX2" fmla="*/ 1163773 w 1192500"/>
                <a:gd name="connsiteY2" fmla="*/ 0 h 788547"/>
                <a:gd name="connsiteX3" fmla="*/ 1192500 w 1192500"/>
                <a:gd name="connsiteY3" fmla="*/ 28727 h 788547"/>
                <a:gd name="connsiteX4" fmla="*/ 1192500 w 1192500"/>
                <a:gd name="connsiteY4" fmla="*/ 759820 h 788547"/>
                <a:gd name="connsiteX5" fmla="*/ 1163773 w 1192500"/>
                <a:gd name="connsiteY5" fmla="*/ 788547 h 788547"/>
                <a:gd name="connsiteX6" fmla="*/ 89853 w 1192500"/>
                <a:gd name="connsiteY6" fmla="*/ 788547 h 788547"/>
                <a:gd name="connsiteX7" fmla="*/ 61126 w 1192500"/>
                <a:gd name="connsiteY7" fmla="*/ 28727 h 788547"/>
                <a:gd name="connsiteX0" fmla="*/ 0 w 1131374"/>
                <a:gd name="connsiteY0" fmla="*/ 28727 h 788547"/>
                <a:gd name="connsiteX1" fmla="*/ 28727 w 1131374"/>
                <a:gd name="connsiteY1" fmla="*/ 0 h 788547"/>
                <a:gd name="connsiteX2" fmla="*/ 1102647 w 1131374"/>
                <a:gd name="connsiteY2" fmla="*/ 0 h 788547"/>
                <a:gd name="connsiteX3" fmla="*/ 1131374 w 1131374"/>
                <a:gd name="connsiteY3" fmla="*/ 28727 h 788547"/>
                <a:gd name="connsiteX4" fmla="*/ 1131374 w 1131374"/>
                <a:gd name="connsiteY4" fmla="*/ 759820 h 788547"/>
                <a:gd name="connsiteX5" fmla="*/ 1102647 w 1131374"/>
                <a:gd name="connsiteY5" fmla="*/ 788547 h 788547"/>
                <a:gd name="connsiteX6" fmla="*/ 0 w 1131374"/>
                <a:gd name="connsiteY6" fmla="*/ 28727 h 788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1374" h="788547">
                  <a:moveTo>
                    <a:pt x="0" y="28727"/>
                  </a:moveTo>
                  <a:cubicBezTo>
                    <a:pt x="0" y="12862"/>
                    <a:pt x="12862" y="0"/>
                    <a:pt x="28727" y="0"/>
                  </a:cubicBezTo>
                  <a:lnTo>
                    <a:pt x="1102647" y="0"/>
                  </a:lnTo>
                  <a:cubicBezTo>
                    <a:pt x="1118512" y="0"/>
                    <a:pt x="1131374" y="12862"/>
                    <a:pt x="1131374" y="28727"/>
                  </a:cubicBezTo>
                  <a:lnTo>
                    <a:pt x="1131374" y="759820"/>
                  </a:lnTo>
                  <a:cubicBezTo>
                    <a:pt x="1131374" y="775685"/>
                    <a:pt x="1118512" y="788547"/>
                    <a:pt x="1102647" y="788547"/>
                  </a:cubicBezTo>
                  <a:lnTo>
                    <a:pt x="0" y="28727"/>
                  </a:lnTo>
                  <a:close/>
                </a:path>
              </a:pathLst>
            </a:custGeom>
            <a:solidFill>
              <a:srgbClr val="7E006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652" name="AutoShape 165"/>
          <p:cNvSpPr>
            <a:spLocks noChangeAspect="1" noChangeArrowheads="1" noTextEdit="1"/>
          </p:cNvSpPr>
          <p:nvPr/>
        </p:nvSpPr>
        <p:spPr bwMode="auto">
          <a:xfrm>
            <a:off x="8386237" y="3082039"/>
            <a:ext cx="1036221" cy="8043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grpSp>
        <p:nvGrpSpPr>
          <p:cNvPr id="668" name="Group 667"/>
          <p:cNvGrpSpPr/>
          <p:nvPr/>
        </p:nvGrpSpPr>
        <p:grpSpPr>
          <a:xfrm>
            <a:off x="8387290" y="3126432"/>
            <a:ext cx="857796" cy="694958"/>
            <a:chOff x="8283062" y="3056784"/>
            <a:chExt cx="875225" cy="709078"/>
          </a:xfrm>
        </p:grpSpPr>
        <p:sp>
          <p:nvSpPr>
            <p:cNvPr id="653" name="Freeform 167"/>
            <p:cNvSpPr>
              <a:spLocks/>
            </p:cNvSpPr>
            <p:nvPr/>
          </p:nvSpPr>
          <p:spPr bwMode="auto">
            <a:xfrm>
              <a:off x="8408194" y="3421856"/>
              <a:ext cx="750093" cy="344006"/>
            </a:xfrm>
            <a:custGeom>
              <a:avLst/>
              <a:gdLst>
                <a:gd name="T0" fmla="*/ 243 w 243"/>
                <a:gd name="T1" fmla="*/ 122 h 122"/>
                <a:gd name="T2" fmla="*/ 195 w 243"/>
                <a:gd name="T3" fmla="*/ 66 h 122"/>
                <a:gd name="T4" fmla="*/ 103 w 243"/>
                <a:gd name="T5" fmla="*/ 58 h 122"/>
                <a:gd name="T6" fmla="*/ 10 w 243"/>
                <a:gd name="T7" fmla="*/ 33 h 122"/>
                <a:gd name="T8" fmla="*/ 2 w 243"/>
                <a:gd name="T9" fmla="*/ 0 h 122"/>
              </a:gdLst>
              <a:ahLst/>
              <a:cxnLst>
                <a:cxn ang="0">
                  <a:pos x="T0" y="T1"/>
                </a:cxn>
                <a:cxn ang="0">
                  <a:pos x="T2" y="T3"/>
                </a:cxn>
                <a:cxn ang="0">
                  <a:pos x="T4" y="T5"/>
                </a:cxn>
                <a:cxn ang="0">
                  <a:pos x="T6" y="T7"/>
                </a:cxn>
                <a:cxn ang="0">
                  <a:pos x="T8" y="T9"/>
                </a:cxn>
              </a:cxnLst>
              <a:rect l="0" t="0" r="r" b="b"/>
              <a:pathLst>
                <a:path w="243" h="122">
                  <a:moveTo>
                    <a:pt x="243" y="122"/>
                  </a:moveTo>
                  <a:cubicBezTo>
                    <a:pt x="238" y="101"/>
                    <a:pt x="224" y="79"/>
                    <a:pt x="195" y="66"/>
                  </a:cubicBezTo>
                  <a:cubicBezTo>
                    <a:pt x="167" y="54"/>
                    <a:pt x="135" y="55"/>
                    <a:pt x="103" y="58"/>
                  </a:cubicBezTo>
                  <a:cubicBezTo>
                    <a:pt x="65" y="62"/>
                    <a:pt x="27" y="56"/>
                    <a:pt x="10" y="33"/>
                  </a:cubicBezTo>
                  <a:cubicBezTo>
                    <a:pt x="3" y="23"/>
                    <a:pt x="0" y="11"/>
                    <a:pt x="2" y="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654" name="Freeform 168"/>
            <p:cNvSpPr>
              <a:spLocks/>
            </p:cNvSpPr>
            <p:nvPr/>
          </p:nvSpPr>
          <p:spPr bwMode="auto">
            <a:xfrm>
              <a:off x="8283062"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grpSp>
      <p:grpSp>
        <p:nvGrpSpPr>
          <p:cNvPr id="669" name="Group 668"/>
          <p:cNvGrpSpPr/>
          <p:nvPr/>
        </p:nvGrpSpPr>
        <p:grpSpPr>
          <a:xfrm>
            <a:off x="9245082" y="3126432"/>
            <a:ext cx="594199" cy="701685"/>
            <a:chOff x="9158285" y="3056784"/>
            <a:chExt cx="606272" cy="715942"/>
          </a:xfrm>
        </p:grpSpPr>
        <p:sp>
          <p:nvSpPr>
            <p:cNvPr id="655" name="Freeform 168"/>
            <p:cNvSpPr>
              <a:spLocks/>
            </p:cNvSpPr>
            <p:nvPr/>
          </p:nvSpPr>
          <p:spPr bwMode="auto">
            <a:xfrm>
              <a:off x="9510557"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658" name="Freeform 167"/>
            <p:cNvSpPr>
              <a:spLocks/>
            </p:cNvSpPr>
            <p:nvPr/>
          </p:nvSpPr>
          <p:spPr bwMode="auto">
            <a:xfrm flipH="1">
              <a:off x="9158285" y="3428720"/>
              <a:ext cx="489298" cy="344006"/>
            </a:xfrm>
            <a:custGeom>
              <a:avLst/>
              <a:gdLst>
                <a:gd name="T0" fmla="*/ 243 w 243"/>
                <a:gd name="T1" fmla="*/ 122 h 122"/>
                <a:gd name="T2" fmla="*/ 195 w 243"/>
                <a:gd name="T3" fmla="*/ 66 h 122"/>
                <a:gd name="T4" fmla="*/ 103 w 243"/>
                <a:gd name="T5" fmla="*/ 58 h 122"/>
                <a:gd name="T6" fmla="*/ 10 w 243"/>
                <a:gd name="T7" fmla="*/ 33 h 122"/>
                <a:gd name="T8" fmla="*/ 2 w 243"/>
                <a:gd name="T9" fmla="*/ 0 h 122"/>
              </a:gdLst>
              <a:ahLst/>
              <a:cxnLst>
                <a:cxn ang="0">
                  <a:pos x="T0" y="T1"/>
                </a:cxn>
                <a:cxn ang="0">
                  <a:pos x="T2" y="T3"/>
                </a:cxn>
                <a:cxn ang="0">
                  <a:pos x="T4" y="T5"/>
                </a:cxn>
                <a:cxn ang="0">
                  <a:pos x="T6" y="T7"/>
                </a:cxn>
                <a:cxn ang="0">
                  <a:pos x="T8" y="T9"/>
                </a:cxn>
              </a:cxnLst>
              <a:rect l="0" t="0" r="r" b="b"/>
              <a:pathLst>
                <a:path w="243" h="122">
                  <a:moveTo>
                    <a:pt x="243" y="122"/>
                  </a:moveTo>
                  <a:cubicBezTo>
                    <a:pt x="238" y="101"/>
                    <a:pt x="224" y="79"/>
                    <a:pt x="195" y="66"/>
                  </a:cubicBezTo>
                  <a:cubicBezTo>
                    <a:pt x="167" y="54"/>
                    <a:pt x="135" y="55"/>
                    <a:pt x="103" y="58"/>
                  </a:cubicBezTo>
                  <a:cubicBezTo>
                    <a:pt x="65" y="62"/>
                    <a:pt x="27" y="56"/>
                    <a:pt x="10" y="33"/>
                  </a:cubicBezTo>
                  <a:cubicBezTo>
                    <a:pt x="3" y="23"/>
                    <a:pt x="0" y="11"/>
                    <a:pt x="2" y="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grpSp>
      <p:grpSp>
        <p:nvGrpSpPr>
          <p:cNvPr id="680" name="Group 679"/>
          <p:cNvGrpSpPr/>
          <p:nvPr/>
        </p:nvGrpSpPr>
        <p:grpSpPr>
          <a:xfrm>
            <a:off x="8251820" y="3756911"/>
            <a:ext cx="1304935" cy="1814962"/>
            <a:chOff x="8144842" y="4004140"/>
            <a:chExt cx="1331448" cy="1851838"/>
          </a:xfrm>
        </p:grpSpPr>
        <p:pic>
          <p:nvPicPr>
            <p:cNvPr id="636" name="Picture 635"/>
            <p:cNvPicPr>
              <a:picLocks noChangeAspect="1"/>
            </p:cNvPicPr>
            <p:nvPr/>
          </p:nvPicPr>
          <p:blipFill>
            <a:blip r:embed="rId3"/>
            <a:stretch>
              <a:fillRect/>
            </a:stretch>
          </p:blipFill>
          <p:spPr>
            <a:xfrm>
              <a:off x="8843731" y="4004140"/>
              <a:ext cx="632559" cy="1851838"/>
            </a:xfrm>
            <a:prstGeom prst="rect">
              <a:avLst/>
            </a:prstGeom>
          </p:spPr>
        </p:pic>
        <p:pic>
          <p:nvPicPr>
            <p:cNvPr id="637" name="Picture 636"/>
            <p:cNvPicPr>
              <a:picLocks noChangeAspect="1"/>
            </p:cNvPicPr>
            <p:nvPr/>
          </p:nvPicPr>
          <p:blipFill>
            <a:blip r:embed="rId4"/>
            <a:stretch>
              <a:fillRect/>
            </a:stretch>
          </p:blipFill>
          <p:spPr>
            <a:xfrm>
              <a:off x="8144842" y="4762867"/>
              <a:ext cx="1080760" cy="1093111"/>
            </a:xfrm>
            <a:prstGeom prst="rect">
              <a:avLst/>
            </a:prstGeom>
          </p:spPr>
        </p:pic>
      </p:grpSp>
      <p:grpSp>
        <p:nvGrpSpPr>
          <p:cNvPr id="670" name="Group 669"/>
          <p:cNvGrpSpPr/>
          <p:nvPr/>
        </p:nvGrpSpPr>
        <p:grpSpPr>
          <a:xfrm>
            <a:off x="10695370" y="3126432"/>
            <a:ext cx="444984" cy="1415835"/>
            <a:chOff x="10638038" y="3056784"/>
            <a:chExt cx="454025" cy="1444602"/>
          </a:xfrm>
        </p:grpSpPr>
        <p:sp>
          <p:nvSpPr>
            <p:cNvPr id="660" name="Freeform 168"/>
            <p:cNvSpPr>
              <a:spLocks/>
            </p:cNvSpPr>
            <p:nvPr/>
          </p:nvSpPr>
          <p:spPr bwMode="auto">
            <a:xfrm>
              <a:off x="10738051"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664" name="Freeform 172"/>
            <p:cNvSpPr>
              <a:spLocks/>
            </p:cNvSpPr>
            <p:nvPr/>
          </p:nvSpPr>
          <p:spPr bwMode="auto">
            <a:xfrm>
              <a:off x="10638038" y="3417123"/>
              <a:ext cx="454025" cy="1084263"/>
            </a:xfrm>
            <a:custGeom>
              <a:avLst/>
              <a:gdLst>
                <a:gd name="T0" fmla="*/ 126 w 249"/>
                <a:gd name="T1" fmla="*/ 0 h 430"/>
                <a:gd name="T2" fmla="*/ 157 w 249"/>
                <a:gd name="T3" fmla="*/ 104 h 430"/>
                <a:gd name="T4" fmla="*/ 221 w 249"/>
                <a:gd name="T5" fmla="*/ 149 h 430"/>
                <a:gd name="T6" fmla="*/ 243 w 249"/>
                <a:gd name="T7" fmla="*/ 223 h 430"/>
                <a:gd name="T8" fmla="*/ 153 w 249"/>
                <a:gd name="T9" fmla="*/ 286 h 430"/>
                <a:gd name="T10" fmla="*/ 86 w 249"/>
                <a:gd name="T11" fmla="*/ 298 h 430"/>
                <a:gd name="T12" fmla="*/ 5 w 249"/>
                <a:gd name="T13" fmla="*/ 321 h 430"/>
                <a:gd name="T14" fmla="*/ 65 w 249"/>
                <a:gd name="T15" fmla="*/ 361 h 430"/>
                <a:gd name="T16" fmla="*/ 110 w 249"/>
                <a:gd name="T17" fmla="*/ 430 h 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9" h="430">
                  <a:moveTo>
                    <a:pt x="126" y="0"/>
                  </a:moveTo>
                  <a:cubicBezTo>
                    <a:pt x="123" y="36"/>
                    <a:pt x="123" y="82"/>
                    <a:pt x="157" y="104"/>
                  </a:cubicBezTo>
                  <a:cubicBezTo>
                    <a:pt x="179" y="119"/>
                    <a:pt x="203" y="128"/>
                    <a:pt x="221" y="149"/>
                  </a:cubicBezTo>
                  <a:cubicBezTo>
                    <a:pt x="238" y="169"/>
                    <a:pt x="249" y="196"/>
                    <a:pt x="243" y="223"/>
                  </a:cubicBezTo>
                  <a:cubicBezTo>
                    <a:pt x="234" y="265"/>
                    <a:pt x="190" y="277"/>
                    <a:pt x="153" y="286"/>
                  </a:cubicBezTo>
                  <a:cubicBezTo>
                    <a:pt x="131" y="292"/>
                    <a:pt x="109" y="296"/>
                    <a:pt x="86" y="298"/>
                  </a:cubicBezTo>
                  <a:cubicBezTo>
                    <a:pt x="66" y="301"/>
                    <a:pt x="11" y="293"/>
                    <a:pt x="5" y="321"/>
                  </a:cubicBezTo>
                  <a:cubicBezTo>
                    <a:pt x="0" y="350"/>
                    <a:pt x="48" y="353"/>
                    <a:pt x="65" y="361"/>
                  </a:cubicBezTo>
                  <a:cubicBezTo>
                    <a:pt x="92" y="375"/>
                    <a:pt x="107" y="400"/>
                    <a:pt x="110" y="43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grpSp>
      <p:grpSp>
        <p:nvGrpSpPr>
          <p:cNvPr id="671" name="Group 670"/>
          <p:cNvGrpSpPr/>
          <p:nvPr/>
        </p:nvGrpSpPr>
        <p:grpSpPr>
          <a:xfrm>
            <a:off x="7121298" y="3126432"/>
            <a:ext cx="374969" cy="1777550"/>
            <a:chOff x="6991350" y="3056784"/>
            <a:chExt cx="382588" cy="1813666"/>
          </a:xfrm>
        </p:grpSpPr>
        <p:grpSp>
          <p:nvGrpSpPr>
            <p:cNvPr id="667" name="Group 666"/>
            <p:cNvGrpSpPr/>
            <p:nvPr/>
          </p:nvGrpSpPr>
          <p:grpSpPr>
            <a:xfrm>
              <a:off x="6991350" y="3092450"/>
              <a:ext cx="382588" cy="1778000"/>
              <a:chOff x="6991350" y="3092450"/>
              <a:chExt cx="382588" cy="1778000"/>
            </a:xfrm>
          </p:grpSpPr>
          <p:sp>
            <p:nvSpPr>
              <p:cNvPr id="646" name="AutoShape 160"/>
              <p:cNvSpPr>
                <a:spLocks noChangeAspect="1" noChangeArrowheads="1" noTextEdit="1"/>
              </p:cNvSpPr>
              <p:nvPr/>
            </p:nvSpPr>
            <p:spPr bwMode="auto">
              <a:xfrm>
                <a:off x="6991350" y="3092450"/>
                <a:ext cx="382588" cy="177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647" name="Freeform 162"/>
              <p:cNvSpPr>
                <a:spLocks/>
              </p:cNvSpPr>
              <p:nvPr/>
            </p:nvSpPr>
            <p:spPr bwMode="auto">
              <a:xfrm>
                <a:off x="7058192" y="3428720"/>
                <a:ext cx="315592" cy="856674"/>
              </a:xfrm>
              <a:custGeom>
                <a:avLst/>
                <a:gdLst>
                  <a:gd name="T0" fmla="*/ 29 w 73"/>
                  <a:gd name="T1" fmla="*/ 0 h 320"/>
                  <a:gd name="T2" fmla="*/ 26 w 73"/>
                  <a:gd name="T3" fmla="*/ 52 h 320"/>
                  <a:gd name="T4" fmla="*/ 12 w 73"/>
                  <a:gd name="T5" fmla="*/ 64 h 320"/>
                  <a:gd name="T6" fmla="*/ 1 w 73"/>
                  <a:gd name="T7" fmla="*/ 86 h 320"/>
                  <a:gd name="T8" fmla="*/ 42 w 73"/>
                  <a:gd name="T9" fmla="*/ 130 h 320"/>
                  <a:gd name="T10" fmla="*/ 70 w 73"/>
                  <a:gd name="T11" fmla="*/ 183 h 320"/>
                  <a:gd name="T12" fmla="*/ 49 w 73"/>
                  <a:gd name="T13" fmla="*/ 251 h 320"/>
                  <a:gd name="T14" fmla="*/ 53 w 73"/>
                  <a:gd name="T15" fmla="*/ 320 h 3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320">
                    <a:moveTo>
                      <a:pt x="29" y="0"/>
                    </a:moveTo>
                    <a:cubicBezTo>
                      <a:pt x="29" y="17"/>
                      <a:pt x="33" y="35"/>
                      <a:pt x="26" y="52"/>
                    </a:cubicBezTo>
                    <a:cubicBezTo>
                      <a:pt x="24" y="58"/>
                      <a:pt x="18" y="61"/>
                      <a:pt x="12" y="64"/>
                    </a:cubicBezTo>
                    <a:cubicBezTo>
                      <a:pt x="5" y="69"/>
                      <a:pt x="1" y="78"/>
                      <a:pt x="1" y="86"/>
                    </a:cubicBezTo>
                    <a:cubicBezTo>
                      <a:pt x="0" y="111"/>
                      <a:pt x="26" y="116"/>
                      <a:pt x="42" y="130"/>
                    </a:cubicBezTo>
                    <a:cubicBezTo>
                      <a:pt x="58" y="144"/>
                      <a:pt x="68" y="163"/>
                      <a:pt x="70" y="183"/>
                    </a:cubicBezTo>
                    <a:cubicBezTo>
                      <a:pt x="73" y="209"/>
                      <a:pt x="58" y="228"/>
                      <a:pt x="49" y="251"/>
                    </a:cubicBezTo>
                    <a:cubicBezTo>
                      <a:pt x="40" y="273"/>
                      <a:pt x="42" y="299"/>
                      <a:pt x="53" y="32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grpSp>
        <p:sp>
          <p:nvSpPr>
            <p:cNvPr id="666" name="Freeform 168"/>
            <p:cNvSpPr>
              <a:spLocks/>
            </p:cNvSpPr>
            <p:nvPr/>
          </p:nvSpPr>
          <p:spPr bwMode="auto">
            <a:xfrm>
              <a:off x="7055567"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grpSp>
    </p:spTree>
    <p:extLst>
      <p:ext uri="{BB962C8B-B14F-4D97-AF65-F5344CB8AC3E}">
        <p14:creationId xmlns:p14="http://schemas.microsoft.com/office/powerpoint/2010/main" val="214172400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decel="100000" fill="hold" grpId="0" nodeType="clickEffect">
                                  <p:stCondLst>
                                    <p:cond delay="0"/>
                                  </p:stCondLst>
                                  <p:childTnLst>
                                    <p:set>
                                      <p:cBhvr>
                                        <p:cTn id="6" dur="1" fill="hold">
                                          <p:stCondLst>
                                            <p:cond delay="0"/>
                                          </p:stCondLst>
                                        </p:cTn>
                                        <p:tgtEl>
                                          <p:spTgt spid="1277"/>
                                        </p:tgtEl>
                                        <p:attrNameLst>
                                          <p:attrName>style.visibility</p:attrName>
                                        </p:attrNameLst>
                                      </p:cBhvr>
                                      <p:to>
                                        <p:strVal val="visible"/>
                                      </p:to>
                                    </p:set>
                                    <p:anim calcmode="lin" valueType="num">
                                      <p:cBhvr additive="base">
                                        <p:cTn id="7" dur="640" fill="hold"/>
                                        <p:tgtEl>
                                          <p:spTgt spid="1277"/>
                                        </p:tgtEl>
                                        <p:attrNameLst>
                                          <p:attrName>ppt_x</p:attrName>
                                        </p:attrNameLst>
                                      </p:cBhvr>
                                      <p:tavLst>
                                        <p:tav tm="0">
                                          <p:val>
                                            <p:strVal val="0-#ppt_w/2"/>
                                          </p:val>
                                        </p:tav>
                                        <p:tav tm="100000">
                                          <p:val>
                                            <p:strVal val="#ppt_x"/>
                                          </p:val>
                                        </p:tav>
                                      </p:tavLst>
                                    </p:anim>
                                    <p:anim calcmode="lin" valueType="num">
                                      <p:cBhvr additive="base">
                                        <p:cTn id="8" dur="640" fill="hold"/>
                                        <p:tgtEl>
                                          <p:spTgt spid="1277"/>
                                        </p:tgtEl>
                                        <p:attrNameLst>
                                          <p:attrName>ppt_y</p:attrName>
                                        </p:attrNameLst>
                                      </p:cBhvr>
                                      <p:tavLst>
                                        <p:tav tm="0">
                                          <p:val>
                                            <p:strVal val="#ppt_y"/>
                                          </p:val>
                                        </p:tav>
                                        <p:tav tm="100000">
                                          <p:val>
                                            <p:strVal val="#ppt_y"/>
                                          </p:val>
                                        </p:tav>
                                      </p:tavLst>
                                    </p:anim>
                                  </p:childTnLst>
                                </p:cTn>
                              </p:par>
                            </p:childTnLst>
                          </p:cTn>
                        </p:par>
                        <p:par>
                          <p:cTn id="9" fill="hold">
                            <p:stCondLst>
                              <p:cond delay="640"/>
                            </p:stCondLst>
                            <p:childTnLst>
                              <p:par>
                                <p:cTn id="10" presetID="2" presetClass="entr" presetSubtype="2" decel="100000" fill="hold" grpId="0" nodeType="afterEffect">
                                  <p:stCondLst>
                                    <p:cond delay="0"/>
                                  </p:stCondLst>
                                  <p:childTnLst>
                                    <p:set>
                                      <p:cBhvr>
                                        <p:cTn id="11" dur="1" fill="hold">
                                          <p:stCondLst>
                                            <p:cond delay="0"/>
                                          </p:stCondLst>
                                        </p:cTn>
                                        <p:tgtEl>
                                          <p:spTgt spid="1210"/>
                                        </p:tgtEl>
                                        <p:attrNameLst>
                                          <p:attrName>style.visibility</p:attrName>
                                        </p:attrNameLst>
                                      </p:cBhvr>
                                      <p:to>
                                        <p:strVal val="visible"/>
                                      </p:to>
                                    </p:set>
                                    <p:anim calcmode="lin" valueType="num">
                                      <p:cBhvr additive="base">
                                        <p:cTn id="12" dur="640" fill="hold"/>
                                        <p:tgtEl>
                                          <p:spTgt spid="1210"/>
                                        </p:tgtEl>
                                        <p:attrNameLst>
                                          <p:attrName>ppt_x</p:attrName>
                                        </p:attrNameLst>
                                      </p:cBhvr>
                                      <p:tavLst>
                                        <p:tav tm="0">
                                          <p:val>
                                            <p:strVal val="1+#ppt_w/2"/>
                                          </p:val>
                                        </p:tav>
                                        <p:tav tm="100000">
                                          <p:val>
                                            <p:strVal val="#ppt_x"/>
                                          </p:val>
                                        </p:tav>
                                      </p:tavLst>
                                    </p:anim>
                                    <p:anim calcmode="lin" valueType="num">
                                      <p:cBhvr additive="base">
                                        <p:cTn id="13" dur="640" fill="hold"/>
                                        <p:tgtEl>
                                          <p:spTgt spid="1210"/>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610"/>
                                        </p:tgtEl>
                                        <p:attrNameLst>
                                          <p:attrName>style.visibility</p:attrName>
                                        </p:attrNameLst>
                                      </p:cBhvr>
                                      <p:to>
                                        <p:strVal val="visible"/>
                                      </p:to>
                                    </p:set>
                                    <p:animEffect transition="in" filter="fade">
                                      <p:cBhvr>
                                        <p:cTn id="18" dur="500"/>
                                        <p:tgtEl>
                                          <p:spTgt spid="610"/>
                                        </p:tgtEl>
                                      </p:cBhvr>
                                    </p:animEffect>
                                    <p:anim calcmode="lin" valueType="num">
                                      <p:cBhvr>
                                        <p:cTn id="19" dur="500" fill="hold"/>
                                        <p:tgtEl>
                                          <p:spTgt spid="610"/>
                                        </p:tgtEl>
                                        <p:attrNameLst>
                                          <p:attrName>ppt_x</p:attrName>
                                        </p:attrNameLst>
                                      </p:cBhvr>
                                      <p:tavLst>
                                        <p:tav tm="0">
                                          <p:val>
                                            <p:strVal val="#ppt_x"/>
                                          </p:val>
                                        </p:tav>
                                        <p:tav tm="100000">
                                          <p:val>
                                            <p:strVal val="#ppt_x"/>
                                          </p:val>
                                        </p:tav>
                                      </p:tavLst>
                                    </p:anim>
                                    <p:anim calcmode="lin" valueType="num">
                                      <p:cBhvr>
                                        <p:cTn id="20" dur="500" fill="hold"/>
                                        <p:tgtEl>
                                          <p:spTgt spid="610"/>
                                        </p:tgtEl>
                                        <p:attrNameLst>
                                          <p:attrName>ppt_y</p:attrName>
                                        </p:attrNameLst>
                                      </p:cBhvr>
                                      <p:tavLst>
                                        <p:tav tm="0">
                                          <p:val>
                                            <p:strVal val="#ppt_y+.1"/>
                                          </p:val>
                                        </p:tav>
                                        <p:tav tm="100000">
                                          <p:val>
                                            <p:strVal val="#ppt_y"/>
                                          </p:val>
                                        </p:tav>
                                      </p:tavLst>
                                    </p:anim>
                                  </p:childTnLst>
                                </p:cTn>
                              </p:par>
                            </p:childTnLst>
                          </p:cTn>
                        </p:par>
                        <p:par>
                          <p:cTn id="21" fill="hold">
                            <p:stCondLst>
                              <p:cond delay="500"/>
                            </p:stCondLst>
                            <p:childTnLst>
                              <p:par>
                                <p:cTn id="22" presetID="42" presetClass="entr" presetSubtype="0" fill="hold" grpId="0" nodeType="afterEffect">
                                  <p:stCondLst>
                                    <p:cond delay="0"/>
                                  </p:stCondLst>
                                  <p:childTnLst>
                                    <p:set>
                                      <p:cBhvr>
                                        <p:cTn id="23" dur="1" fill="hold">
                                          <p:stCondLst>
                                            <p:cond delay="0"/>
                                          </p:stCondLst>
                                        </p:cTn>
                                        <p:tgtEl>
                                          <p:spTgt spid="574"/>
                                        </p:tgtEl>
                                        <p:attrNameLst>
                                          <p:attrName>style.visibility</p:attrName>
                                        </p:attrNameLst>
                                      </p:cBhvr>
                                      <p:to>
                                        <p:strVal val="visible"/>
                                      </p:to>
                                    </p:set>
                                    <p:animEffect transition="in" filter="fade">
                                      <p:cBhvr>
                                        <p:cTn id="24" dur="500"/>
                                        <p:tgtEl>
                                          <p:spTgt spid="574"/>
                                        </p:tgtEl>
                                      </p:cBhvr>
                                    </p:animEffect>
                                    <p:anim calcmode="lin" valueType="num">
                                      <p:cBhvr>
                                        <p:cTn id="25" dur="500" fill="hold"/>
                                        <p:tgtEl>
                                          <p:spTgt spid="574"/>
                                        </p:tgtEl>
                                        <p:attrNameLst>
                                          <p:attrName>ppt_x</p:attrName>
                                        </p:attrNameLst>
                                      </p:cBhvr>
                                      <p:tavLst>
                                        <p:tav tm="0">
                                          <p:val>
                                            <p:strVal val="#ppt_x"/>
                                          </p:val>
                                        </p:tav>
                                        <p:tav tm="100000">
                                          <p:val>
                                            <p:strVal val="#ppt_x"/>
                                          </p:val>
                                        </p:tav>
                                      </p:tavLst>
                                    </p:anim>
                                    <p:anim calcmode="lin" valueType="num">
                                      <p:cBhvr>
                                        <p:cTn id="26" dur="500" fill="hold"/>
                                        <p:tgtEl>
                                          <p:spTgt spid="574"/>
                                        </p:tgtEl>
                                        <p:attrNameLst>
                                          <p:attrName>ppt_y</p:attrName>
                                        </p:attrNameLst>
                                      </p:cBhvr>
                                      <p:tavLst>
                                        <p:tav tm="0">
                                          <p:val>
                                            <p:strVal val="#ppt_y+.1"/>
                                          </p:val>
                                        </p:tav>
                                        <p:tav tm="100000">
                                          <p:val>
                                            <p:strVal val="#ppt_y"/>
                                          </p:val>
                                        </p:tav>
                                      </p:tavLst>
                                    </p:anim>
                                  </p:childTnLst>
                                </p:cTn>
                              </p:par>
                            </p:childTnLst>
                          </p:cTn>
                        </p:par>
                        <p:par>
                          <p:cTn id="27" fill="hold">
                            <p:stCondLst>
                              <p:cond delay="1000"/>
                            </p:stCondLst>
                            <p:childTnLst>
                              <p:par>
                                <p:cTn id="28" presetID="42" presetClass="entr" presetSubtype="0" fill="hold" grpId="0" nodeType="afterEffect">
                                  <p:stCondLst>
                                    <p:cond delay="0"/>
                                  </p:stCondLst>
                                  <p:childTnLst>
                                    <p:set>
                                      <p:cBhvr>
                                        <p:cTn id="29" dur="1" fill="hold">
                                          <p:stCondLst>
                                            <p:cond delay="0"/>
                                          </p:stCondLst>
                                        </p:cTn>
                                        <p:tgtEl>
                                          <p:spTgt spid="575"/>
                                        </p:tgtEl>
                                        <p:attrNameLst>
                                          <p:attrName>style.visibility</p:attrName>
                                        </p:attrNameLst>
                                      </p:cBhvr>
                                      <p:to>
                                        <p:strVal val="visible"/>
                                      </p:to>
                                    </p:set>
                                    <p:animEffect transition="in" filter="fade">
                                      <p:cBhvr>
                                        <p:cTn id="30" dur="500"/>
                                        <p:tgtEl>
                                          <p:spTgt spid="575"/>
                                        </p:tgtEl>
                                      </p:cBhvr>
                                    </p:animEffect>
                                    <p:anim calcmode="lin" valueType="num">
                                      <p:cBhvr>
                                        <p:cTn id="31" dur="500" fill="hold"/>
                                        <p:tgtEl>
                                          <p:spTgt spid="575"/>
                                        </p:tgtEl>
                                        <p:attrNameLst>
                                          <p:attrName>ppt_x</p:attrName>
                                        </p:attrNameLst>
                                      </p:cBhvr>
                                      <p:tavLst>
                                        <p:tav tm="0">
                                          <p:val>
                                            <p:strVal val="#ppt_x"/>
                                          </p:val>
                                        </p:tav>
                                        <p:tav tm="100000">
                                          <p:val>
                                            <p:strVal val="#ppt_x"/>
                                          </p:val>
                                        </p:tav>
                                      </p:tavLst>
                                    </p:anim>
                                    <p:anim calcmode="lin" valueType="num">
                                      <p:cBhvr>
                                        <p:cTn id="32" dur="500" fill="hold"/>
                                        <p:tgtEl>
                                          <p:spTgt spid="575"/>
                                        </p:tgtEl>
                                        <p:attrNameLst>
                                          <p:attrName>ppt_y</p:attrName>
                                        </p:attrNameLst>
                                      </p:cBhvr>
                                      <p:tavLst>
                                        <p:tav tm="0">
                                          <p:val>
                                            <p:strVal val="#ppt_y+.1"/>
                                          </p:val>
                                        </p:tav>
                                        <p:tav tm="100000">
                                          <p:val>
                                            <p:strVal val="#ppt_y"/>
                                          </p:val>
                                        </p:tav>
                                      </p:tavLst>
                                    </p:anim>
                                  </p:childTnLst>
                                </p:cTn>
                              </p:par>
                            </p:childTnLst>
                          </p:cTn>
                        </p:par>
                        <p:par>
                          <p:cTn id="33" fill="hold">
                            <p:stCondLst>
                              <p:cond delay="1500"/>
                            </p:stCondLst>
                            <p:childTnLst>
                              <p:par>
                                <p:cTn id="34" presetID="42" presetClass="entr" presetSubtype="0" fill="hold" grpId="0" nodeType="afterEffect">
                                  <p:stCondLst>
                                    <p:cond delay="0"/>
                                  </p:stCondLst>
                                  <p:childTnLst>
                                    <p:set>
                                      <p:cBhvr>
                                        <p:cTn id="35" dur="1" fill="hold">
                                          <p:stCondLst>
                                            <p:cond delay="0"/>
                                          </p:stCondLst>
                                        </p:cTn>
                                        <p:tgtEl>
                                          <p:spTgt spid="559"/>
                                        </p:tgtEl>
                                        <p:attrNameLst>
                                          <p:attrName>style.visibility</p:attrName>
                                        </p:attrNameLst>
                                      </p:cBhvr>
                                      <p:to>
                                        <p:strVal val="visible"/>
                                      </p:to>
                                    </p:set>
                                    <p:animEffect transition="in" filter="fade">
                                      <p:cBhvr>
                                        <p:cTn id="36" dur="500"/>
                                        <p:tgtEl>
                                          <p:spTgt spid="559"/>
                                        </p:tgtEl>
                                      </p:cBhvr>
                                    </p:animEffect>
                                    <p:anim calcmode="lin" valueType="num">
                                      <p:cBhvr>
                                        <p:cTn id="37" dur="500" fill="hold"/>
                                        <p:tgtEl>
                                          <p:spTgt spid="559"/>
                                        </p:tgtEl>
                                        <p:attrNameLst>
                                          <p:attrName>ppt_x</p:attrName>
                                        </p:attrNameLst>
                                      </p:cBhvr>
                                      <p:tavLst>
                                        <p:tav tm="0">
                                          <p:val>
                                            <p:strVal val="#ppt_x"/>
                                          </p:val>
                                        </p:tav>
                                        <p:tav tm="100000">
                                          <p:val>
                                            <p:strVal val="#ppt_x"/>
                                          </p:val>
                                        </p:tav>
                                      </p:tavLst>
                                    </p:anim>
                                    <p:anim calcmode="lin" valueType="num">
                                      <p:cBhvr>
                                        <p:cTn id="38" dur="500" fill="hold"/>
                                        <p:tgtEl>
                                          <p:spTgt spid="559"/>
                                        </p:tgtEl>
                                        <p:attrNameLst>
                                          <p:attrName>ppt_y</p:attrName>
                                        </p:attrNameLst>
                                      </p:cBhvr>
                                      <p:tavLst>
                                        <p:tav tm="0">
                                          <p:val>
                                            <p:strVal val="#ppt_y+.1"/>
                                          </p:val>
                                        </p:tav>
                                        <p:tav tm="100000">
                                          <p:val>
                                            <p:strVal val="#ppt_y"/>
                                          </p:val>
                                        </p:tav>
                                      </p:tavLst>
                                    </p:anim>
                                  </p:childTnLst>
                                </p:cTn>
                              </p:par>
                            </p:childTnLst>
                          </p:cTn>
                        </p:par>
                        <p:par>
                          <p:cTn id="39" fill="hold">
                            <p:stCondLst>
                              <p:cond delay="2000"/>
                            </p:stCondLst>
                            <p:childTnLst>
                              <p:par>
                                <p:cTn id="40" presetID="42" presetClass="entr" presetSubtype="0" fill="hold" grpId="0" nodeType="afterEffect">
                                  <p:stCondLst>
                                    <p:cond delay="0"/>
                                  </p:stCondLst>
                                  <p:childTnLst>
                                    <p:set>
                                      <p:cBhvr>
                                        <p:cTn id="41" dur="1" fill="hold">
                                          <p:stCondLst>
                                            <p:cond delay="0"/>
                                          </p:stCondLst>
                                        </p:cTn>
                                        <p:tgtEl>
                                          <p:spTgt spid="537"/>
                                        </p:tgtEl>
                                        <p:attrNameLst>
                                          <p:attrName>style.visibility</p:attrName>
                                        </p:attrNameLst>
                                      </p:cBhvr>
                                      <p:to>
                                        <p:strVal val="visible"/>
                                      </p:to>
                                    </p:set>
                                    <p:animEffect transition="in" filter="fade">
                                      <p:cBhvr>
                                        <p:cTn id="42" dur="500"/>
                                        <p:tgtEl>
                                          <p:spTgt spid="537"/>
                                        </p:tgtEl>
                                      </p:cBhvr>
                                    </p:animEffect>
                                    <p:anim calcmode="lin" valueType="num">
                                      <p:cBhvr>
                                        <p:cTn id="43" dur="500" fill="hold"/>
                                        <p:tgtEl>
                                          <p:spTgt spid="537"/>
                                        </p:tgtEl>
                                        <p:attrNameLst>
                                          <p:attrName>ppt_x</p:attrName>
                                        </p:attrNameLst>
                                      </p:cBhvr>
                                      <p:tavLst>
                                        <p:tav tm="0">
                                          <p:val>
                                            <p:strVal val="#ppt_x"/>
                                          </p:val>
                                        </p:tav>
                                        <p:tav tm="100000">
                                          <p:val>
                                            <p:strVal val="#ppt_x"/>
                                          </p:val>
                                        </p:tav>
                                      </p:tavLst>
                                    </p:anim>
                                    <p:anim calcmode="lin" valueType="num">
                                      <p:cBhvr>
                                        <p:cTn id="44" dur="500" fill="hold"/>
                                        <p:tgtEl>
                                          <p:spTgt spid="537"/>
                                        </p:tgtEl>
                                        <p:attrNameLst>
                                          <p:attrName>ppt_y</p:attrName>
                                        </p:attrNameLst>
                                      </p:cBhvr>
                                      <p:tavLst>
                                        <p:tav tm="0">
                                          <p:val>
                                            <p:strVal val="#ppt_y+.1"/>
                                          </p:val>
                                        </p:tav>
                                        <p:tav tm="100000">
                                          <p:val>
                                            <p:strVal val="#ppt_y"/>
                                          </p:val>
                                        </p:tav>
                                      </p:tavLst>
                                    </p:anim>
                                  </p:childTnLst>
                                </p:cTn>
                              </p:par>
                            </p:childTnLst>
                          </p:cTn>
                        </p:par>
                        <p:par>
                          <p:cTn id="45" fill="hold">
                            <p:stCondLst>
                              <p:cond delay="2500"/>
                            </p:stCondLst>
                            <p:childTnLst>
                              <p:par>
                                <p:cTn id="46" presetID="42" presetClass="entr" presetSubtype="0" fill="hold" grpId="0" nodeType="afterEffect">
                                  <p:stCondLst>
                                    <p:cond delay="0"/>
                                  </p:stCondLst>
                                  <p:childTnLst>
                                    <p:set>
                                      <p:cBhvr>
                                        <p:cTn id="47" dur="1" fill="hold">
                                          <p:stCondLst>
                                            <p:cond delay="0"/>
                                          </p:stCondLst>
                                        </p:cTn>
                                        <p:tgtEl>
                                          <p:spTgt spid="515"/>
                                        </p:tgtEl>
                                        <p:attrNameLst>
                                          <p:attrName>style.visibility</p:attrName>
                                        </p:attrNameLst>
                                      </p:cBhvr>
                                      <p:to>
                                        <p:strVal val="visible"/>
                                      </p:to>
                                    </p:set>
                                    <p:animEffect transition="in" filter="fade">
                                      <p:cBhvr>
                                        <p:cTn id="48" dur="500"/>
                                        <p:tgtEl>
                                          <p:spTgt spid="515"/>
                                        </p:tgtEl>
                                      </p:cBhvr>
                                    </p:animEffect>
                                    <p:anim calcmode="lin" valueType="num">
                                      <p:cBhvr>
                                        <p:cTn id="49" dur="500" fill="hold"/>
                                        <p:tgtEl>
                                          <p:spTgt spid="515"/>
                                        </p:tgtEl>
                                        <p:attrNameLst>
                                          <p:attrName>ppt_x</p:attrName>
                                        </p:attrNameLst>
                                      </p:cBhvr>
                                      <p:tavLst>
                                        <p:tav tm="0">
                                          <p:val>
                                            <p:strVal val="#ppt_x"/>
                                          </p:val>
                                        </p:tav>
                                        <p:tav tm="100000">
                                          <p:val>
                                            <p:strVal val="#ppt_x"/>
                                          </p:val>
                                        </p:tav>
                                      </p:tavLst>
                                    </p:anim>
                                    <p:anim calcmode="lin" valueType="num">
                                      <p:cBhvr>
                                        <p:cTn id="50" dur="500" fill="hold"/>
                                        <p:tgtEl>
                                          <p:spTgt spid="515"/>
                                        </p:tgtEl>
                                        <p:attrNameLst>
                                          <p:attrName>ppt_y</p:attrName>
                                        </p:attrNameLst>
                                      </p:cBhvr>
                                      <p:tavLst>
                                        <p:tav tm="0">
                                          <p:val>
                                            <p:strVal val="#ppt_y+.1"/>
                                          </p:val>
                                        </p:tav>
                                        <p:tav tm="100000">
                                          <p:val>
                                            <p:strVal val="#ppt_y"/>
                                          </p:val>
                                        </p:tav>
                                      </p:tavLst>
                                    </p:anim>
                                  </p:childTnLst>
                                </p:cTn>
                              </p:par>
                            </p:childTnLst>
                          </p:cTn>
                        </p:par>
                        <p:par>
                          <p:cTn id="51" fill="hold">
                            <p:stCondLst>
                              <p:cond delay="3000"/>
                            </p:stCondLst>
                            <p:childTnLst>
                              <p:par>
                                <p:cTn id="52" presetID="42" presetClass="entr" presetSubtype="0" fill="hold" grpId="0" nodeType="afterEffect">
                                  <p:stCondLst>
                                    <p:cond delay="0"/>
                                  </p:stCondLst>
                                  <p:childTnLst>
                                    <p:set>
                                      <p:cBhvr>
                                        <p:cTn id="53" dur="1" fill="hold">
                                          <p:stCondLst>
                                            <p:cond delay="0"/>
                                          </p:stCondLst>
                                        </p:cTn>
                                        <p:tgtEl>
                                          <p:spTgt spid="497"/>
                                        </p:tgtEl>
                                        <p:attrNameLst>
                                          <p:attrName>style.visibility</p:attrName>
                                        </p:attrNameLst>
                                      </p:cBhvr>
                                      <p:to>
                                        <p:strVal val="visible"/>
                                      </p:to>
                                    </p:set>
                                    <p:animEffect transition="in" filter="fade">
                                      <p:cBhvr>
                                        <p:cTn id="54" dur="500"/>
                                        <p:tgtEl>
                                          <p:spTgt spid="497"/>
                                        </p:tgtEl>
                                      </p:cBhvr>
                                    </p:animEffect>
                                    <p:anim calcmode="lin" valueType="num">
                                      <p:cBhvr>
                                        <p:cTn id="55" dur="500" fill="hold"/>
                                        <p:tgtEl>
                                          <p:spTgt spid="497"/>
                                        </p:tgtEl>
                                        <p:attrNameLst>
                                          <p:attrName>ppt_x</p:attrName>
                                        </p:attrNameLst>
                                      </p:cBhvr>
                                      <p:tavLst>
                                        <p:tav tm="0">
                                          <p:val>
                                            <p:strVal val="#ppt_x"/>
                                          </p:val>
                                        </p:tav>
                                        <p:tav tm="100000">
                                          <p:val>
                                            <p:strVal val="#ppt_x"/>
                                          </p:val>
                                        </p:tav>
                                      </p:tavLst>
                                    </p:anim>
                                    <p:anim calcmode="lin" valueType="num">
                                      <p:cBhvr>
                                        <p:cTn id="56" dur="500" fill="hold"/>
                                        <p:tgtEl>
                                          <p:spTgt spid="497"/>
                                        </p:tgtEl>
                                        <p:attrNameLst>
                                          <p:attrName>ppt_y</p:attrName>
                                        </p:attrNameLst>
                                      </p:cBhvr>
                                      <p:tavLst>
                                        <p:tav tm="0">
                                          <p:val>
                                            <p:strVal val="#ppt_y+.1"/>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2" presetClass="entr" presetSubtype="4" fill="hold" nodeType="clickEffect">
                                  <p:stCondLst>
                                    <p:cond delay="0"/>
                                  </p:stCondLst>
                                  <p:childTnLst>
                                    <p:set>
                                      <p:cBhvr>
                                        <p:cTn id="60" dur="1" fill="hold">
                                          <p:stCondLst>
                                            <p:cond delay="0"/>
                                          </p:stCondLst>
                                        </p:cTn>
                                        <p:tgtEl>
                                          <p:spTgt spid="671"/>
                                        </p:tgtEl>
                                        <p:attrNameLst>
                                          <p:attrName>style.visibility</p:attrName>
                                        </p:attrNameLst>
                                      </p:cBhvr>
                                      <p:to>
                                        <p:strVal val="visible"/>
                                      </p:to>
                                    </p:set>
                                    <p:animEffect transition="in" filter="wipe(down)">
                                      <p:cBhvr>
                                        <p:cTn id="61" dur="1000"/>
                                        <p:tgtEl>
                                          <p:spTgt spid="671"/>
                                        </p:tgtEl>
                                      </p:cBhvr>
                                    </p:animEffect>
                                  </p:childTnLst>
                                </p:cTn>
                              </p:par>
                            </p:childTnLst>
                          </p:cTn>
                        </p:par>
                        <p:par>
                          <p:cTn id="62" fill="hold">
                            <p:stCondLst>
                              <p:cond delay="1000"/>
                            </p:stCondLst>
                            <p:childTnLst>
                              <p:par>
                                <p:cTn id="63" presetID="19" presetClass="emph" presetSubtype="0" fill="hold" grpId="0" nodeType="afterEffect">
                                  <p:stCondLst>
                                    <p:cond delay="0"/>
                                  </p:stCondLst>
                                  <p:childTnLst>
                                    <p:animClr clrSpc="rgb" dir="cw">
                                      <p:cBhvr override="childStyle">
                                        <p:cTn id="64" dur="500" fill="hold"/>
                                        <p:tgtEl>
                                          <p:spTgt spid="24"/>
                                        </p:tgtEl>
                                        <p:attrNameLst>
                                          <p:attrName>style.color</p:attrName>
                                        </p:attrNameLst>
                                      </p:cBhvr>
                                      <p:to>
                                        <a:srgbClr val="0078D7"/>
                                      </p:to>
                                    </p:animClr>
                                    <p:animClr clrSpc="rgb" dir="cw">
                                      <p:cBhvr>
                                        <p:cTn id="65" dur="500" fill="hold"/>
                                        <p:tgtEl>
                                          <p:spTgt spid="24"/>
                                        </p:tgtEl>
                                        <p:attrNameLst>
                                          <p:attrName>fillcolor</p:attrName>
                                        </p:attrNameLst>
                                      </p:cBhvr>
                                      <p:to>
                                        <a:srgbClr val="0078D7"/>
                                      </p:to>
                                    </p:animClr>
                                    <p:set>
                                      <p:cBhvr>
                                        <p:cTn id="66" dur="500" fill="hold"/>
                                        <p:tgtEl>
                                          <p:spTgt spid="24"/>
                                        </p:tgtEl>
                                        <p:attrNameLst>
                                          <p:attrName>fill.type</p:attrName>
                                        </p:attrNameLst>
                                      </p:cBhvr>
                                      <p:to>
                                        <p:strVal val="solid"/>
                                      </p:to>
                                    </p:set>
                                    <p:set>
                                      <p:cBhvr>
                                        <p:cTn id="67" dur="500" fill="hold"/>
                                        <p:tgtEl>
                                          <p:spTgt spid="24"/>
                                        </p:tgtEl>
                                        <p:attrNameLst>
                                          <p:attrName>fill.on</p:attrName>
                                        </p:attrNameLst>
                                      </p:cBhvr>
                                      <p:to>
                                        <p:strVal val="true"/>
                                      </p:to>
                                    </p:set>
                                  </p:childTnLst>
                                </p:cTn>
                              </p:par>
                            </p:childTnLst>
                          </p:cTn>
                        </p:par>
                        <p:par>
                          <p:cTn id="68" fill="hold">
                            <p:stCondLst>
                              <p:cond delay="1500"/>
                            </p:stCondLst>
                            <p:childTnLst>
                              <p:par>
                                <p:cTn id="69" presetID="22" presetClass="entr" presetSubtype="4" fill="hold" nodeType="afterEffect">
                                  <p:stCondLst>
                                    <p:cond delay="0"/>
                                  </p:stCondLst>
                                  <p:childTnLst>
                                    <p:set>
                                      <p:cBhvr>
                                        <p:cTn id="70" dur="1" fill="hold">
                                          <p:stCondLst>
                                            <p:cond delay="0"/>
                                          </p:stCondLst>
                                        </p:cTn>
                                        <p:tgtEl>
                                          <p:spTgt spid="668"/>
                                        </p:tgtEl>
                                        <p:attrNameLst>
                                          <p:attrName>style.visibility</p:attrName>
                                        </p:attrNameLst>
                                      </p:cBhvr>
                                      <p:to>
                                        <p:strVal val="visible"/>
                                      </p:to>
                                    </p:set>
                                    <p:animEffect transition="in" filter="wipe(down)">
                                      <p:cBhvr>
                                        <p:cTn id="71" dur="600"/>
                                        <p:tgtEl>
                                          <p:spTgt spid="668"/>
                                        </p:tgtEl>
                                      </p:cBhvr>
                                    </p:animEffect>
                                  </p:childTnLst>
                                </p:cTn>
                              </p:par>
                            </p:childTnLst>
                          </p:cTn>
                        </p:par>
                        <p:par>
                          <p:cTn id="72" fill="hold">
                            <p:stCondLst>
                              <p:cond delay="2100"/>
                            </p:stCondLst>
                            <p:childTnLst>
                              <p:par>
                                <p:cTn id="73" presetID="19" presetClass="emph" presetSubtype="0" fill="hold" grpId="0" nodeType="afterEffect">
                                  <p:stCondLst>
                                    <p:cond delay="0"/>
                                  </p:stCondLst>
                                  <p:childTnLst>
                                    <p:animClr clrSpc="rgb" dir="cw">
                                      <p:cBhvr override="childStyle">
                                        <p:cTn id="74" dur="500" fill="hold"/>
                                        <p:tgtEl>
                                          <p:spTgt spid="333"/>
                                        </p:tgtEl>
                                        <p:attrNameLst>
                                          <p:attrName>style.color</p:attrName>
                                        </p:attrNameLst>
                                      </p:cBhvr>
                                      <p:to>
                                        <a:srgbClr val="FF8C00"/>
                                      </p:to>
                                    </p:animClr>
                                    <p:animClr clrSpc="rgb" dir="cw">
                                      <p:cBhvr>
                                        <p:cTn id="75" dur="500" fill="hold"/>
                                        <p:tgtEl>
                                          <p:spTgt spid="333"/>
                                        </p:tgtEl>
                                        <p:attrNameLst>
                                          <p:attrName>fillcolor</p:attrName>
                                        </p:attrNameLst>
                                      </p:cBhvr>
                                      <p:to>
                                        <a:srgbClr val="FF8C00"/>
                                      </p:to>
                                    </p:animClr>
                                    <p:set>
                                      <p:cBhvr>
                                        <p:cTn id="76" dur="500" fill="hold"/>
                                        <p:tgtEl>
                                          <p:spTgt spid="333"/>
                                        </p:tgtEl>
                                        <p:attrNameLst>
                                          <p:attrName>fill.type</p:attrName>
                                        </p:attrNameLst>
                                      </p:cBhvr>
                                      <p:to>
                                        <p:strVal val="solid"/>
                                      </p:to>
                                    </p:set>
                                    <p:set>
                                      <p:cBhvr>
                                        <p:cTn id="77" dur="500" fill="hold"/>
                                        <p:tgtEl>
                                          <p:spTgt spid="333"/>
                                        </p:tgtEl>
                                        <p:attrNameLst>
                                          <p:attrName>fill.on</p:attrName>
                                        </p:attrNameLst>
                                      </p:cBhvr>
                                      <p:to>
                                        <p:strVal val="true"/>
                                      </p:to>
                                    </p:set>
                                  </p:childTnLst>
                                </p:cTn>
                              </p:par>
                            </p:childTnLst>
                          </p:cTn>
                        </p:par>
                        <p:par>
                          <p:cTn id="78" fill="hold">
                            <p:stCondLst>
                              <p:cond delay="2600"/>
                            </p:stCondLst>
                            <p:childTnLst>
                              <p:par>
                                <p:cTn id="79" presetID="22" presetClass="entr" presetSubtype="4" fill="hold" nodeType="afterEffect">
                                  <p:stCondLst>
                                    <p:cond delay="0"/>
                                  </p:stCondLst>
                                  <p:childTnLst>
                                    <p:set>
                                      <p:cBhvr>
                                        <p:cTn id="80" dur="1" fill="hold">
                                          <p:stCondLst>
                                            <p:cond delay="0"/>
                                          </p:stCondLst>
                                        </p:cTn>
                                        <p:tgtEl>
                                          <p:spTgt spid="669"/>
                                        </p:tgtEl>
                                        <p:attrNameLst>
                                          <p:attrName>style.visibility</p:attrName>
                                        </p:attrNameLst>
                                      </p:cBhvr>
                                      <p:to>
                                        <p:strVal val="visible"/>
                                      </p:to>
                                    </p:set>
                                    <p:animEffect transition="in" filter="wipe(down)">
                                      <p:cBhvr>
                                        <p:cTn id="81" dur="600"/>
                                        <p:tgtEl>
                                          <p:spTgt spid="669"/>
                                        </p:tgtEl>
                                      </p:cBhvr>
                                    </p:animEffect>
                                  </p:childTnLst>
                                </p:cTn>
                              </p:par>
                            </p:childTnLst>
                          </p:cTn>
                        </p:par>
                        <p:par>
                          <p:cTn id="82" fill="hold">
                            <p:stCondLst>
                              <p:cond delay="3200"/>
                            </p:stCondLst>
                            <p:childTnLst>
                              <p:par>
                                <p:cTn id="83" presetID="19" presetClass="emph" presetSubtype="0" fill="hold" grpId="0" nodeType="afterEffect">
                                  <p:stCondLst>
                                    <p:cond delay="0"/>
                                  </p:stCondLst>
                                  <p:childTnLst>
                                    <p:animClr clrSpc="rgb" dir="cw">
                                      <p:cBhvr override="childStyle">
                                        <p:cTn id="84" dur="500" fill="hold"/>
                                        <p:tgtEl>
                                          <p:spTgt spid="337"/>
                                        </p:tgtEl>
                                        <p:attrNameLst>
                                          <p:attrName>style.color</p:attrName>
                                        </p:attrNameLst>
                                      </p:cBhvr>
                                      <p:to>
                                        <a:srgbClr val="5C2D91"/>
                                      </p:to>
                                    </p:animClr>
                                    <p:animClr clrSpc="rgb" dir="cw">
                                      <p:cBhvr>
                                        <p:cTn id="85" dur="500" fill="hold"/>
                                        <p:tgtEl>
                                          <p:spTgt spid="337"/>
                                        </p:tgtEl>
                                        <p:attrNameLst>
                                          <p:attrName>fillcolor</p:attrName>
                                        </p:attrNameLst>
                                      </p:cBhvr>
                                      <p:to>
                                        <a:srgbClr val="5C2D91"/>
                                      </p:to>
                                    </p:animClr>
                                    <p:set>
                                      <p:cBhvr>
                                        <p:cTn id="86" dur="500" fill="hold"/>
                                        <p:tgtEl>
                                          <p:spTgt spid="337"/>
                                        </p:tgtEl>
                                        <p:attrNameLst>
                                          <p:attrName>fill.type</p:attrName>
                                        </p:attrNameLst>
                                      </p:cBhvr>
                                      <p:to>
                                        <p:strVal val="solid"/>
                                      </p:to>
                                    </p:set>
                                    <p:set>
                                      <p:cBhvr>
                                        <p:cTn id="87" dur="500" fill="hold"/>
                                        <p:tgtEl>
                                          <p:spTgt spid="337"/>
                                        </p:tgtEl>
                                        <p:attrNameLst>
                                          <p:attrName>fill.on</p:attrName>
                                        </p:attrNameLst>
                                      </p:cBhvr>
                                      <p:to>
                                        <p:strVal val="true"/>
                                      </p:to>
                                    </p:set>
                                  </p:childTnLst>
                                </p:cTn>
                              </p:par>
                            </p:childTnLst>
                          </p:cTn>
                        </p:par>
                        <p:par>
                          <p:cTn id="88" fill="hold">
                            <p:stCondLst>
                              <p:cond delay="3700"/>
                            </p:stCondLst>
                            <p:childTnLst>
                              <p:par>
                                <p:cTn id="89" presetID="22" presetClass="entr" presetSubtype="4" fill="hold" nodeType="afterEffect">
                                  <p:stCondLst>
                                    <p:cond delay="0"/>
                                  </p:stCondLst>
                                  <p:childTnLst>
                                    <p:set>
                                      <p:cBhvr>
                                        <p:cTn id="90" dur="1" fill="hold">
                                          <p:stCondLst>
                                            <p:cond delay="0"/>
                                          </p:stCondLst>
                                        </p:cTn>
                                        <p:tgtEl>
                                          <p:spTgt spid="670"/>
                                        </p:tgtEl>
                                        <p:attrNameLst>
                                          <p:attrName>style.visibility</p:attrName>
                                        </p:attrNameLst>
                                      </p:cBhvr>
                                      <p:to>
                                        <p:strVal val="visible"/>
                                      </p:to>
                                    </p:set>
                                    <p:animEffect transition="in" filter="wipe(down)">
                                      <p:cBhvr>
                                        <p:cTn id="91" dur="1000"/>
                                        <p:tgtEl>
                                          <p:spTgt spid="670"/>
                                        </p:tgtEl>
                                      </p:cBhvr>
                                    </p:animEffect>
                                  </p:childTnLst>
                                </p:cTn>
                              </p:par>
                            </p:childTnLst>
                          </p:cTn>
                        </p:par>
                        <p:par>
                          <p:cTn id="92" fill="hold">
                            <p:stCondLst>
                              <p:cond delay="4700"/>
                            </p:stCondLst>
                            <p:childTnLst>
                              <p:par>
                                <p:cTn id="93" presetID="19" presetClass="emph" presetSubtype="0" fill="hold" grpId="0" nodeType="afterEffect">
                                  <p:stCondLst>
                                    <p:cond delay="0"/>
                                  </p:stCondLst>
                                  <p:childTnLst>
                                    <p:animClr clrSpc="rgb" dir="cw">
                                      <p:cBhvr override="childStyle">
                                        <p:cTn id="94" dur="500" fill="hold"/>
                                        <p:tgtEl>
                                          <p:spTgt spid="340"/>
                                        </p:tgtEl>
                                        <p:attrNameLst>
                                          <p:attrName>style.color</p:attrName>
                                        </p:attrNameLst>
                                      </p:cBhvr>
                                      <p:to>
                                        <a:srgbClr val="D83B01"/>
                                      </p:to>
                                    </p:animClr>
                                    <p:animClr clrSpc="rgb" dir="cw">
                                      <p:cBhvr>
                                        <p:cTn id="95" dur="500" fill="hold"/>
                                        <p:tgtEl>
                                          <p:spTgt spid="340"/>
                                        </p:tgtEl>
                                        <p:attrNameLst>
                                          <p:attrName>fillcolor</p:attrName>
                                        </p:attrNameLst>
                                      </p:cBhvr>
                                      <p:to>
                                        <a:srgbClr val="D83B01"/>
                                      </p:to>
                                    </p:animClr>
                                    <p:set>
                                      <p:cBhvr>
                                        <p:cTn id="96" dur="500" fill="hold"/>
                                        <p:tgtEl>
                                          <p:spTgt spid="340"/>
                                        </p:tgtEl>
                                        <p:attrNameLst>
                                          <p:attrName>fill.type</p:attrName>
                                        </p:attrNameLst>
                                      </p:cBhvr>
                                      <p:to>
                                        <p:strVal val="solid"/>
                                      </p:to>
                                    </p:set>
                                    <p:set>
                                      <p:cBhvr>
                                        <p:cTn id="97" dur="500" fill="hold"/>
                                        <p:tgtEl>
                                          <p:spTgt spid="340"/>
                                        </p:tgtEl>
                                        <p:attrNameLst>
                                          <p:attrName>fill.on</p:attrName>
                                        </p:attrNameLst>
                                      </p:cBhvr>
                                      <p:to>
                                        <p:strVal val="true"/>
                                      </p:to>
                                    </p:set>
                                  </p:childTnLst>
                                </p:cTn>
                              </p:par>
                            </p:childTnLst>
                          </p:cTn>
                        </p:par>
                        <p:par>
                          <p:cTn id="98" fill="hold">
                            <p:stCondLst>
                              <p:cond delay="5200"/>
                            </p:stCondLst>
                            <p:childTnLst>
                              <p:par>
                                <p:cTn id="99" presetID="24" presetClass="emph" presetSubtype="0" fill="hold" grpId="0" nodeType="afterEffect">
                                  <p:stCondLst>
                                    <p:cond delay="0"/>
                                  </p:stCondLst>
                                  <p:childTnLst>
                                    <p:animClr clrSpc="hsl" dir="cw">
                                      <p:cBhvr override="childStyle">
                                        <p:cTn id="100" dur="500" fill="hold"/>
                                        <p:tgtEl>
                                          <p:spTgt spid="29"/>
                                        </p:tgtEl>
                                        <p:attrNameLst>
                                          <p:attrName>style.color</p:attrName>
                                        </p:attrNameLst>
                                      </p:cBhvr>
                                      <p:by>
                                        <p:hsl h="0" s="-12549" l="-25098"/>
                                      </p:by>
                                    </p:animClr>
                                    <p:animClr clrSpc="hsl" dir="cw">
                                      <p:cBhvr>
                                        <p:cTn id="101" dur="500" fill="hold"/>
                                        <p:tgtEl>
                                          <p:spTgt spid="29"/>
                                        </p:tgtEl>
                                        <p:attrNameLst>
                                          <p:attrName>fillcolor</p:attrName>
                                        </p:attrNameLst>
                                      </p:cBhvr>
                                      <p:by>
                                        <p:hsl h="0" s="-12549" l="-25098"/>
                                      </p:by>
                                    </p:animClr>
                                    <p:animClr clrSpc="hsl" dir="cw">
                                      <p:cBhvr>
                                        <p:cTn id="102" dur="500" fill="hold"/>
                                        <p:tgtEl>
                                          <p:spTgt spid="29"/>
                                        </p:tgtEl>
                                        <p:attrNameLst>
                                          <p:attrName>stroke.color</p:attrName>
                                        </p:attrNameLst>
                                      </p:cBhvr>
                                      <p:by>
                                        <p:hsl h="0" s="-12549" l="-25098"/>
                                      </p:by>
                                    </p:animClr>
                                    <p:set>
                                      <p:cBhvr>
                                        <p:cTn id="103" dur="500" fill="hold"/>
                                        <p:tgtEl>
                                          <p:spTgt spid="29"/>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1210" grpId="0" animBg="1"/>
      <p:bldP spid="1277" grpId="0" animBg="1"/>
      <p:bldP spid="610" grpId="0" animBg="1"/>
      <p:bldP spid="574" grpId="0" animBg="1"/>
      <p:bldP spid="575" grpId="0" animBg="1"/>
      <p:bldP spid="559" grpId="0" animBg="1"/>
      <p:bldP spid="537" grpId="0" animBg="1"/>
      <p:bldP spid="515" grpId="0" animBg="1"/>
      <p:bldP spid="497" grpId="0" animBg="1"/>
      <p:bldP spid="24" grpId="0" animBg="1"/>
      <p:bldP spid="333" grpId="0" animBg="1"/>
      <p:bldP spid="337" grpId="0" animBg="1"/>
      <p:bldP spid="340"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9112" y="1447798"/>
            <a:ext cx="11149013" cy="4761615"/>
          </a:xfrm>
        </p:spPr>
        <p:txBody>
          <a:bodyPr/>
          <a:lstStyle/>
          <a:p>
            <a:r>
              <a:rPr lang="en-US" dirty="0" smtClean="0"/>
              <a:t>SharePoint 2013 with SP1</a:t>
            </a:r>
          </a:p>
          <a:p>
            <a:r>
              <a:rPr lang="en-US" dirty="0" smtClean="0"/>
              <a:t>Visual Studio 2013</a:t>
            </a:r>
          </a:p>
          <a:p>
            <a:r>
              <a:rPr lang="en-US" dirty="0"/>
              <a:t>	</a:t>
            </a:r>
            <a:r>
              <a:rPr lang="en-US" dirty="0" smtClean="0"/>
              <a:t>Latest Visual Studio updates</a:t>
            </a:r>
          </a:p>
          <a:p>
            <a:r>
              <a:rPr lang="en-US" dirty="0" smtClean="0"/>
              <a:t>	Office </a:t>
            </a:r>
            <a:r>
              <a:rPr lang="en-US" dirty="0"/>
              <a:t>Developer Tools for Visual Studio </a:t>
            </a:r>
            <a:r>
              <a:rPr lang="en-US" dirty="0" smtClean="0"/>
              <a:t>2013</a:t>
            </a:r>
          </a:p>
          <a:p>
            <a:endParaRPr lang="en-US" dirty="0"/>
          </a:p>
        </p:txBody>
      </p:sp>
      <p:sp>
        <p:nvSpPr>
          <p:cNvPr id="3" name="Title 2"/>
          <p:cNvSpPr>
            <a:spLocks noGrp="1"/>
          </p:cNvSpPr>
          <p:nvPr>
            <p:ph type="title"/>
          </p:nvPr>
        </p:nvSpPr>
        <p:spPr/>
        <p:txBody>
          <a:bodyPr/>
          <a:lstStyle/>
          <a:p>
            <a:r>
              <a:rPr lang="en-US" dirty="0" smtClean="0"/>
              <a:t>Apps for SharePoint Dev Environment</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7</a:t>
            </a:fld>
            <a:endParaRPr lang="en-US" dirty="0"/>
          </a:p>
        </p:txBody>
      </p:sp>
    </p:spTree>
    <p:extLst>
      <p:ext uri="{BB962C8B-B14F-4D97-AF65-F5344CB8AC3E}">
        <p14:creationId xmlns:p14="http://schemas.microsoft.com/office/powerpoint/2010/main" val="109421765"/>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9112" y="1447799"/>
            <a:ext cx="11149013" cy="4750982"/>
          </a:xfrm>
        </p:spPr>
        <p:txBody>
          <a:bodyPr/>
          <a:lstStyle/>
          <a:p>
            <a:r>
              <a:rPr lang="en-US" dirty="0" smtClean="0"/>
              <a:t>Required for remote app development</a:t>
            </a:r>
          </a:p>
          <a:p>
            <a:r>
              <a:rPr lang="en-US" dirty="0" smtClean="0"/>
              <a:t>Not required when developing locally</a:t>
            </a:r>
          </a:p>
          <a:p>
            <a:r>
              <a:rPr lang="en-US" dirty="0" smtClean="0"/>
              <a:t>Use the Developer Site template to create a new </a:t>
            </a:r>
            <a:r>
              <a:rPr lang="en-US" dirty="0"/>
              <a:t>s</a:t>
            </a:r>
            <a:r>
              <a:rPr lang="en-US" dirty="0" smtClean="0"/>
              <a:t>ite</a:t>
            </a:r>
            <a:endParaRPr lang="en-US" dirty="0"/>
          </a:p>
        </p:txBody>
      </p:sp>
      <p:sp>
        <p:nvSpPr>
          <p:cNvPr id="3" name="Title 2"/>
          <p:cNvSpPr>
            <a:spLocks noGrp="1"/>
          </p:cNvSpPr>
          <p:nvPr>
            <p:ph type="title"/>
          </p:nvPr>
        </p:nvSpPr>
        <p:spPr/>
        <p:txBody>
          <a:bodyPr/>
          <a:lstStyle/>
          <a:p>
            <a:r>
              <a:rPr lang="en-US" dirty="0" smtClean="0"/>
              <a:t>Developer Site Collections</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8</a:t>
            </a:fld>
            <a:endParaRPr lang="en-US" dirty="0"/>
          </a:p>
        </p:txBody>
      </p:sp>
    </p:spTree>
    <p:extLst>
      <p:ext uri="{BB962C8B-B14F-4D97-AF65-F5344CB8AC3E}">
        <p14:creationId xmlns:p14="http://schemas.microsoft.com/office/powerpoint/2010/main" val="194461108"/>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sz="3136" b="0" dirty="0" smtClean="0"/>
              <a:t>Creating a SharePoint 2013 Developer Site</a:t>
            </a:r>
            <a:endParaRPr lang="en-US" sz="3136" b="0" dirty="0"/>
          </a:p>
        </p:txBody>
      </p:sp>
      <p:sp>
        <p:nvSpPr>
          <p:cNvPr id="2" name="Text Placeholder 1"/>
          <p:cNvSpPr>
            <a:spLocks noGrp="1"/>
          </p:cNvSpPr>
          <p:nvPr>
            <p:ph type="body" sz="quarter" idx="10"/>
          </p:nvPr>
        </p:nvSpPr>
        <p:spPr/>
        <p:txBody>
          <a:bodyPr/>
          <a:lstStyle/>
          <a:p>
            <a:pPr marL="0" indent="0">
              <a:buNone/>
            </a:pPr>
            <a:r>
              <a:rPr lang="en-US" dirty="0" smtClean="0"/>
              <a:t>demo</a:t>
            </a:r>
            <a:endParaRPr lang="en-US" dirty="0"/>
          </a:p>
        </p:txBody>
      </p:sp>
    </p:spTree>
    <p:extLst>
      <p:ext uri="{BB962C8B-B14F-4D97-AF65-F5344CB8AC3E}">
        <p14:creationId xmlns:p14="http://schemas.microsoft.com/office/powerpoint/2010/main" val="898613902"/>
      </p:ext>
    </p:extLst>
  </p:cSld>
  <p:clrMapOvr>
    <a:masterClrMapping/>
  </p:clrMapOvr>
  <p:transition>
    <p:fade/>
  </p:transition>
  <p:timing>
    <p:tnLst>
      <p:par>
        <p:cTn id="1" dur="indefinite" restart="never" nodeType="tmRoot"/>
      </p:par>
    </p:tnLst>
  </p:timing>
</p:sld>
</file>

<file path=ppt/theme/theme1.xml><?xml version="1.0" encoding="utf-8"?>
<a:theme xmlns:a="http://schemas.openxmlformats.org/drawingml/2006/main" name="5-30055_Office Template 2012 - 16x9 - White Background">
  <a:themeElements>
    <a:clrScheme name="Office light">
      <a:dk1>
        <a:srgbClr val="000000"/>
      </a:dk1>
      <a:lt1>
        <a:srgbClr val="FFFFFF"/>
      </a:lt1>
      <a:dk2>
        <a:srgbClr val="DC3C00"/>
      </a:dk2>
      <a:lt2>
        <a:srgbClr val="797A7D"/>
      </a:lt2>
      <a:accent1>
        <a:srgbClr val="DC3C00"/>
      </a:accent1>
      <a:accent2>
        <a:srgbClr val="FF8C00"/>
      </a:accent2>
      <a:accent3>
        <a:srgbClr val="FFB900"/>
      </a:accent3>
      <a:accent4>
        <a:srgbClr val="007233"/>
      </a:accent4>
      <a:accent5>
        <a:srgbClr val="00188F"/>
      </a:accent5>
      <a:accent6>
        <a:srgbClr val="68217A"/>
      </a:accent6>
      <a:hlink>
        <a:srgbClr val="FF8C00"/>
      </a:hlink>
      <a:folHlink>
        <a:srgbClr val="DC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0B6ECECE-D832-4A6D-9382-4D4E764C03DC}"/>
    </a:ext>
  </a:extLst>
</a:theme>
</file>

<file path=ppt/theme/theme2.xml><?xml version="1.0" encoding="utf-8"?>
<a:theme xmlns:a="http://schemas.openxmlformats.org/drawingml/2006/main" name="5-30055_Office Template 2012 - 16x9 - Colored Accent Slides">
  <a:themeElements>
    <a:clrScheme name="Office dark 2">
      <a:dk1>
        <a:srgbClr val="000000"/>
      </a:dk1>
      <a:lt1>
        <a:srgbClr val="FFFFFF"/>
      </a:lt1>
      <a:dk2>
        <a:srgbClr val="000000"/>
      </a:dk2>
      <a:lt2>
        <a:srgbClr val="FFFFFF"/>
      </a:lt2>
      <a:accent1>
        <a:srgbClr val="0072C6"/>
      </a:accent1>
      <a:accent2>
        <a:srgbClr val="DC3C00"/>
      </a:accent2>
      <a:accent3>
        <a:srgbClr val="007233"/>
      </a:accent3>
      <a:accent4>
        <a:srgbClr val="00188F"/>
      </a:accent4>
      <a:accent5>
        <a:srgbClr val="68217A"/>
      </a:accent5>
      <a:accent6>
        <a:srgbClr val="505050"/>
      </a:accent6>
      <a:hlink>
        <a:srgbClr val="82CAFF"/>
      </a:hlink>
      <a:folHlink>
        <a:srgbClr val="C0E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A93E73D1-45C6-4FF9-A009-9C9E7F69F4DC}"/>
    </a:ext>
  </a:extLst>
</a:theme>
</file>

<file path=ppt/theme/theme3.xml><?xml version="1.0" encoding="utf-8"?>
<a:theme xmlns:a="http://schemas.openxmlformats.org/drawingml/2006/main" name="2_TEE14 Speaker PPT Template">
  <a:themeElements>
    <a:clrScheme name="Custom 1">
      <a:dk1>
        <a:srgbClr val="505050"/>
      </a:dk1>
      <a:lt1>
        <a:srgbClr val="FFFFFF"/>
      </a:lt1>
      <a:dk2>
        <a:srgbClr val="442359"/>
      </a:dk2>
      <a:lt2>
        <a:srgbClr val="68217A"/>
      </a:lt2>
      <a:accent1>
        <a:srgbClr val="7FBA00"/>
      </a:accent1>
      <a:accent2>
        <a:srgbClr val="DC3C00"/>
      </a:accent2>
      <a:accent3>
        <a:srgbClr val="002050"/>
      </a:accent3>
      <a:accent4>
        <a:srgbClr val="009E49"/>
      </a:accent4>
      <a:accent5>
        <a:srgbClr val="00B294"/>
      </a:accent5>
      <a:accent6>
        <a:srgbClr val="0072C6"/>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NA_Template_with_TechEd Europe_r03.potx" id="{D1757E1E-F62B-43A3-BA2B-231531828368}" vid="{DB3EECF5-125C-46BC-AC50-75EC4FF82334}"/>
    </a:ext>
  </a:extLst>
</a:theme>
</file>

<file path=ppt/theme/theme4.xml><?xml version="1.0" encoding="utf-8"?>
<a:theme xmlns:a="http://schemas.openxmlformats.org/drawingml/2006/main" name="5-30610_Microsoft_Ignite_Keynote_Template_CUSTOM_LIGHT">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potx" id="{1A2CE55D-C0EF-4064-A39F-620642E032AA}" vid="{A3A9C9DA-6617-4D3E-A382-CDB23C8F3BF1}"/>
    </a:ext>
  </a:extLst>
</a:theme>
</file>

<file path=ppt/theme/theme5.xml><?xml version="1.0" encoding="utf-8"?>
<a:theme xmlns:a="http://schemas.openxmlformats.org/drawingml/2006/main" name="1_5-30055_Office Template 2012 - 16x9 - White Background">
  <a:themeElements>
    <a:clrScheme name="Office light">
      <a:dk1>
        <a:srgbClr val="000000"/>
      </a:dk1>
      <a:lt1>
        <a:srgbClr val="FFFFFF"/>
      </a:lt1>
      <a:dk2>
        <a:srgbClr val="DC3C00"/>
      </a:dk2>
      <a:lt2>
        <a:srgbClr val="797A7D"/>
      </a:lt2>
      <a:accent1>
        <a:srgbClr val="DC3C00"/>
      </a:accent1>
      <a:accent2>
        <a:srgbClr val="FF8C00"/>
      </a:accent2>
      <a:accent3>
        <a:srgbClr val="FFB900"/>
      </a:accent3>
      <a:accent4>
        <a:srgbClr val="007233"/>
      </a:accent4>
      <a:accent5>
        <a:srgbClr val="00188F"/>
      </a:accent5>
      <a:accent6>
        <a:srgbClr val="68217A"/>
      </a:accent6>
      <a:hlink>
        <a:srgbClr val="FF8C00"/>
      </a:hlink>
      <a:folHlink>
        <a:srgbClr val="DC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0B6ECECE-D832-4A6D-9382-4D4E764C03DC}"/>
    </a:ext>
  </a:extLst>
</a:theme>
</file>

<file path=ppt/theme/theme6.xml><?xml version="1.0" encoding="utf-8"?>
<a:theme xmlns:a="http://schemas.openxmlformats.org/drawingml/2006/main" name="1_5-30610_Microsoft_Ignite_Keynote_Template_CUSTOM_LIGHT">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potx" id="{1A2CE55D-C0EF-4064-A39F-620642E032AA}" vid="{A3A9C9DA-6617-4D3E-A382-CDB23C8F3BF1}"/>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2E4C90AA7333249A7DBC8CC6F49919B" ma:contentTypeVersion="1" ma:contentTypeDescription="Create a new document." ma:contentTypeScope="" ma:versionID="e7b09f0f38d7ed30c7da14951e97abcc">
  <xsd:schema xmlns:xsd="http://www.w3.org/2001/XMLSchema" xmlns:xs="http://www.w3.org/2001/XMLSchema" xmlns:p="http://schemas.microsoft.com/office/2006/metadata/properties" xmlns:ns2="5fad15d0-477e-40da-a20d-40d4ca777cbd" targetNamespace="http://schemas.microsoft.com/office/2006/metadata/properties" ma:root="true" ma:fieldsID="0cee24db179c30c5ebec40b677cadf70" ns2:_="">
    <xsd:import namespace="5fad15d0-477e-40da-a20d-40d4ca777cbd"/>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fad15d0-477e-40da-a20d-40d4ca777cbd"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F17DCE38-6787-497B-B958-75817420EB1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fad15d0-477e-40da-a20d-40d4ca777cb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E1E0CE18-CA03-4891-9CD8-3448778E3D53}">
  <ds:schemaRefs>
    <ds:schemaRef ds:uri="http://schemas.microsoft.com/sharepoint/v3/contenttype/forms"/>
  </ds:schemaRefs>
</ds:datastoreItem>
</file>

<file path=customXml/itemProps3.xml><?xml version="1.0" encoding="utf-8"?>
<ds:datastoreItem xmlns:ds="http://schemas.openxmlformats.org/officeDocument/2006/customXml" ds:itemID="{DA593625-DB14-4FB0-B5A9-3269FA9C120B}">
  <ds:schemaRefs>
    <ds:schemaRef ds:uri="http://schemas.microsoft.com/office/2006/documentManagement/types"/>
    <ds:schemaRef ds:uri="5fad15d0-477e-40da-a20d-40d4ca777cbd"/>
    <ds:schemaRef ds:uri="http://purl.org/dc/terms/"/>
    <ds:schemaRef ds:uri="http://schemas.openxmlformats.org/package/2006/metadata/core-properties"/>
    <ds:schemaRef ds:uri="http://purl.org/dc/dcmitype/"/>
    <ds:schemaRef ds:uri="http://purl.org/dc/elements/1.1/"/>
    <ds:schemaRef ds:uri="http://schemas.microsoft.com/office/infopath/2007/PartnerControls"/>
    <ds:schemaRef ds:uri="http://schemas.microsoft.com/office/2006/metadata/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Office_Template_16x9_WHITE</Template>
  <TotalTime>0</TotalTime>
  <Words>3274</Words>
  <Application>Microsoft Office PowerPoint</Application>
  <PresentationFormat>Custom</PresentationFormat>
  <Paragraphs>395</Paragraphs>
  <Slides>43</Slides>
  <Notes>15</Notes>
  <HiddenSlides>1</HiddenSlides>
  <MMClips>0</MMClips>
  <ScaleCrop>false</ScaleCrop>
  <HeadingPairs>
    <vt:vector size="6" baseType="variant">
      <vt:variant>
        <vt:lpstr>Fonts Used</vt:lpstr>
      </vt:variant>
      <vt:variant>
        <vt:i4>10</vt:i4>
      </vt:variant>
      <vt:variant>
        <vt:lpstr>Theme</vt:lpstr>
      </vt:variant>
      <vt:variant>
        <vt:i4>6</vt:i4>
      </vt:variant>
      <vt:variant>
        <vt:lpstr>Slide Titles</vt:lpstr>
      </vt:variant>
      <vt:variant>
        <vt:i4>43</vt:i4>
      </vt:variant>
    </vt:vector>
  </HeadingPairs>
  <TitlesOfParts>
    <vt:vector size="59" baseType="lpstr">
      <vt:lpstr>Arial</vt:lpstr>
      <vt:lpstr>Calibri</vt:lpstr>
      <vt:lpstr>Consolas</vt:lpstr>
      <vt:lpstr>Courier New</vt:lpstr>
      <vt:lpstr>Lucida Console</vt:lpstr>
      <vt:lpstr>Segoe Condensed</vt:lpstr>
      <vt:lpstr>Segoe Light</vt:lpstr>
      <vt:lpstr>Segoe UI</vt:lpstr>
      <vt:lpstr>Segoe UI Light</vt:lpstr>
      <vt:lpstr>Wingdings</vt:lpstr>
      <vt:lpstr>5-30055_Office Template 2012 - 16x9 - White Background</vt:lpstr>
      <vt:lpstr>5-30055_Office Template 2012 - 16x9 - Colored Accent Slides</vt:lpstr>
      <vt:lpstr>2_TEE14 Speaker PPT Template</vt:lpstr>
      <vt:lpstr>5-30610_Microsoft_Ignite_Keynote_Template_CUSTOM_LIGHT</vt:lpstr>
      <vt:lpstr>1_5-30055_Office Template 2012 - 16x9 - White Background</vt:lpstr>
      <vt:lpstr>1_5-30610_Microsoft_Ignite_Keynote_Template_CUSTOM_LIGHT</vt:lpstr>
      <vt:lpstr>Office 365 Development</vt:lpstr>
      <vt:lpstr>Course Agenda</vt:lpstr>
      <vt:lpstr>Setting up your on-premises environment for app development</vt:lpstr>
      <vt:lpstr>Agenda </vt:lpstr>
      <vt:lpstr>Creating a SharePoint 2013 VM</vt:lpstr>
      <vt:lpstr>Developer vision</vt:lpstr>
      <vt:lpstr>Apps for SharePoint Dev Environment</vt:lpstr>
      <vt:lpstr>Developer Site Collections</vt:lpstr>
      <vt:lpstr>PowerPoint Presentation</vt:lpstr>
      <vt:lpstr>Apps for Office Dev Environment</vt:lpstr>
      <vt:lpstr>On-premises Setup Overview</vt:lpstr>
      <vt:lpstr>Available Resources</vt:lpstr>
      <vt:lpstr>PowerPoint Presentation</vt:lpstr>
      <vt:lpstr>Configuring Support for Apps</vt:lpstr>
      <vt:lpstr>Service Application Support for Apps</vt:lpstr>
      <vt:lpstr>Configuring Support for Apps</vt:lpstr>
      <vt:lpstr>On-premises – SP hosted app domain Explains the structure with multiple farms domain requirements</vt:lpstr>
      <vt:lpstr>Corporate app store in enterprise level Explains the structure for app catalogs in web application level </vt:lpstr>
      <vt:lpstr>Creating the App Catalog Site Collection</vt:lpstr>
      <vt:lpstr>App Catalog URL and Permissions</vt:lpstr>
      <vt:lpstr>Apps for SharePoint Document Library</vt:lpstr>
      <vt:lpstr>PowerPoint Presentation</vt:lpstr>
      <vt:lpstr>Configuring S2S authentication</vt:lpstr>
      <vt:lpstr>What is a Server-to-server (S2S) Trust</vt:lpstr>
      <vt:lpstr>S2S with on-premises</vt:lpstr>
      <vt:lpstr>Configuring a Server-to-Server Trust</vt:lpstr>
      <vt:lpstr>Creating Certificates</vt:lpstr>
      <vt:lpstr>Creating the Secure Token Issuer</vt:lpstr>
      <vt:lpstr>App Principals</vt:lpstr>
      <vt:lpstr>Registering an App Security Principal</vt:lpstr>
      <vt:lpstr>Configuring the S2S Certification in VS</vt:lpstr>
      <vt:lpstr>App Manifest during Development</vt:lpstr>
      <vt:lpstr>App Manifest in Real-world Deployment</vt:lpstr>
      <vt:lpstr>Configuring OAuth2 for on Premises</vt:lpstr>
      <vt:lpstr>Azure Active Directory</vt:lpstr>
      <vt:lpstr>Windows Azure Environment</vt:lpstr>
      <vt:lpstr>Azure Access Control Services</vt:lpstr>
      <vt:lpstr>ACS with on-premises</vt:lpstr>
      <vt:lpstr>PowerPoint Presentation</vt:lpstr>
      <vt:lpstr>Summary </vt:lpstr>
      <vt:lpstr>Developer Program Launch</vt:lpstr>
      <vt:lpstr>Engage</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2014-07-14T20:25:10Z</dcterms:created>
  <dcterms:modified xsi:type="dcterms:W3CDTF">2015-10-07T23:02:38Z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MyDocuments">
    <vt:bool>true</vt:bool>
  </property>
  <property fmtid="{D5CDD505-2E9C-101B-9397-08002B2CF9AE}" pid="3" name="ContentTypeId">
    <vt:lpwstr>0x010100A2E4C90AA7333249A7DBC8CC6F49919B</vt:lpwstr>
  </property>
</Properties>
</file>